
<file path=[Content_Types].xml><?xml version="1.0" encoding="utf-8"?>
<Types xmlns="http://schemas.openxmlformats.org/package/2006/content-types">
  <Default Extension="png" ContentType="image/png"/>
  <Default Extension="svg" ContentType="image/svg+xml"/>
  <Default Extension="jpeg" ContentType="image/jpeg"/>
  <Default Extension="m4a" ContentType="audio/mp4"/>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tags/tag3.xml" ContentType="application/vnd.openxmlformats-officedocument.presentationml.tags+xml"/>
  <Override PartName="/ppt/notesSlides/notesSlide13.xml" ContentType="application/vnd.openxmlformats-officedocument.presentationml.notesSlide+xml"/>
  <Override PartName="/ppt/tags/tag4.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5.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292" r:id="rId4"/>
    <p:sldMasterId id="2147484321" r:id="rId5"/>
    <p:sldMasterId id="2147483674" r:id="rId6"/>
    <p:sldMasterId id="2147484042" r:id="rId7"/>
  </p:sldMasterIdLst>
  <p:notesMasterIdLst>
    <p:notesMasterId r:id="rId27"/>
  </p:notesMasterIdLst>
  <p:handoutMasterIdLst>
    <p:handoutMasterId r:id="rId28"/>
  </p:handoutMasterIdLst>
  <p:sldIdLst>
    <p:sldId id="330" r:id="rId8"/>
    <p:sldId id="424" r:id="rId9"/>
    <p:sldId id="426" r:id="rId10"/>
    <p:sldId id="425" r:id="rId11"/>
    <p:sldId id="417" r:id="rId12"/>
    <p:sldId id="404" r:id="rId13"/>
    <p:sldId id="427" r:id="rId14"/>
    <p:sldId id="429" r:id="rId15"/>
    <p:sldId id="430" r:id="rId16"/>
    <p:sldId id="432" r:id="rId17"/>
    <p:sldId id="435" r:id="rId18"/>
    <p:sldId id="436" r:id="rId19"/>
    <p:sldId id="438" r:id="rId20"/>
    <p:sldId id="440" r:id="rId21"/>
    <p:sldId id="444" r:id="rId22"/>
    <p:sldId id="441" r:id="rId23"/>
    <p:sldId id="445" r:id="rId24"/>
    <p:sldId id="446" r:id="rId25"/>
    <p:sldId id="412" r:id="rId26"/>
  </p:sldIdLst>
  <p:sldSz cx="9144000" cy="6858000" type="screen4x3"/>
  <p:notesSz cx="7010400" cy="9236075"/>
  <p:defaultTextStyle>
    <a:defPPr>
      <a:defRPr lang="en-US"/>
    </a:defPPr>
    <a:lvl1pPr algn="l" rtl="0" fontAlgn="base">
      <a:spcBef>
        <a:spcPct val="0"/>
      </a:spcBef>
      <a:spcAft>
        <a:spcPct val="0"/>
      </a:spcAft>
      <a:defRPr sz="2400" kern="1200">
        <a:solidFill>
          <a:schemeClr val="tx1"/>
        </a:solidFill>
        <a:latin typeface="Arial" pitchFamily="34" charset="0"/>
        <a:ea typeface="ＭＳ Ｐゴシック"/>
        <a:cs typeface="ＭＳ Ｐゴシック"/>
      </a:defRPr>
    </a:lvl1pPr>
    <a:lvl2pPr marL="457200" algn="l" rtl="0" fontAlgn="base">
      <a:spcBef>
        <a:spcPct val="0"/>
      </a:spcBef>
      <a:spcAft>
        <a:spcPct val="0"/>
      </a:spcAft>
      <a:defRPr sz="2400" kern="1200">
        <a:solidFill>
          <a:schemeClr val="tx1"/>
        </a:solidFill>
        <a:latin typeface="Arial" pitchFamily="34" charset="0"/>
        <a:ea typeface="ＭＳ Ｐゴシック"/>
        <a:cs typeface="ＭＳ Ｐゴシック"/>
      </a:defRPr>
    </a:lvl2pPr>
    <a:lvl3pPr marL="914400" algn="l" rtl="0" fontAlgn="base">
      <a:spcBef>
        <a:spcPct val="0"/>
      </a:spcBef>
      <a:spcAft>
        <a:spcPct val="0"/>
      </a:spcAft>
      <a:defRPr sz="2400" kern="1200">
        <a:solidFill>
          <a:schemeClr val="tx1"/>
        </a:solidFill>
        <a:latin typeface="Arial" pitchFamily="34" charset="0"/>
        <a:ea typeface="ＭＳ Ｐゴシック"/>
        <a:cs typeface="ＭＳ Ｐゴシック"/>
      </a:defRPr>
    </a:lvl3pPr>
    <a:lvl4pPr marL="1371600" algn="l" rtl="0" fontAlgn="base">
      <a:spcBef>
        <a:spcPct val="0"/>
      </a:spcBef>
      <a:spcAft>
        <a:spcPct val="0"/>
      </a:spcAft>
      <a:defRPr sz="2400" kern="1200">
        <a:solidFill>
          <a:schemeClr val="tx1"/>
        </a:solidFill>
        <a:latin typeface="Arial" pitchFamily="34" charset="0"/>
        <a:ea typeface="ＭＳ Ｐゴシック"/>
        <a:cs typeface="ＭＳ Ｐゴシック"/>
      </a:defRPr>
    </a:lvl4pPr>
    <a:lvl5pPr marL="1828800" algn="l" rtl="0" fontAlgn="base">
      <a:spcBef>
        <a:spcPct val="0"/>
      </a:spcBef>
      <a:spcAft>
        <a:spcPct val="0"/>
      </a:spcAft>
      <a:defRPr sz="2400" kern="1200">
        <a:solidFill>
          <a:schemeClr val="tx1"/>
        </a:solidFill>
        <a:latin typeface="Arial" pitchFamily="34" charset="0"/>
        <a:ea typeface="ＭＳ Ｐゴシック"/>
        <a:cs typeface="ＭＳ Ｐゴシック"/>
      </a:defRPr>
    </a:lvl5pPr>
    <a:lvl6pPr marL="2286000" algn="l" defTabSz="914400" rtl="0" eaLnBrk="1" latinLnBrk="0" hangingPunct="1">
      <a:defRPr sz="2400" kern="1200">
        <a:solidFill>
          <a:schemeClr val="tx1"/>
        </a:solidFill>
        <a:latin typeface="Arial" pitchFamily="34" charset="0"/>
        <a:ea typeface="ＭＳ Ｐゴシック"/>
        <a:cs typeface="ＭＳ Ｐゴシック"/>
      </a:defRPr>
    </a:lvl6pPr>
    <a:lvl7pPr marL="2743200" algn="l" defTabSz="914400" rtl="0" eaLnBrk="1" latinLnBrk="0" hangingPunct="1">
      <a:defRPr sz="2400" kern="1200">
        <a:solidFill>
          <a:schemeClr val="tx1"/>
        </a:solidFill>
        <a:latin typeface="Arial" pitchFamily="34" charset="0"/>
        <a:ea typeface="ＭＳ Ｐゴシック"/>
        <a:cs typeface="ＭＳ Ｐゴシック"/>
      </a:defRPr>
    </a:lvl7pPr>
    <a:lvl8pPr marL="3200400" algn="l" defTabSz="914400" rtl="0" eaLnBrk="1" latinLnBrk="0" hangingPunct="1">
      <a:defRPr sz="2400" kern="1200">
        <a:solidFill>
          <a:schemeClr val="tx1"/>
        </a:solidFill>
        <a:latin typeface="Arial" pitchFamily="34" charset="0"/>
        <a:ea typeface="ＭＳ Ｐゴシック"/>
        <a:cs typeface="ＭＳ Ｐゴシック"/>
      </a:defRPr>
    </a:lvl8pPr>
    <a:lvl9pPr marL="3657600" algn="l" defTabSz="914400" rtl="0" eaLnBrk="1" latinLnBrk="0" hangingPunct="1">
      <a:defRPr sz="2400" kern="1200">
        <a:solidFill>
          <a:schemeClr val="tx1"/>
        </a:solidFill>
        <a:latin typeface="Arial" pitchFamily="34" charset="0"/>
        <a:ea typeface="ＭＳ Ｐゴシック"/>
        <a:cs typeface="ＭＳ Ｐゴシック"/>
      </a:defRPr>
    </a:lvl9pPr>
  </p:defaultTextStyle>
  <p:extLst>
    <p:ext uri="{EFAFB233-063F-42B5-8137-9DF3F51BA10A}">
      <p15:sldGuideLst xmlns:p15="http://schemas.microsoft.com/office/powerpoint/2012/main">
        <p15:guide id="1" orient="horz">
          <p15:clr>
            <a:srgbClr val="A4A3A4"/>
          </p15:clr>
        </p15:guide>
        <p15:guide id="2">
          <p15:clr>
            <a:srgbClr val="A4A3A4"/>
          </p15:clr>
        </p15:guide>
      </p15:sldGuideLst>
    </p:ext>
    <p:ext uri="{2D200454-40CA-4A62-9FC3-DE9A4176ACB9}">
      <p15:notesGuideLst xmlns:p15="http://schemas.microsoft.com/office/powerpoint/2012/main">
        <p15:guide id="1" orient="horz" pos="2909">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idee Williams" initials="hw" lastIdx="2" clrIdx="0">
    <p:extLst>
      <p:ext uri="{19B8F6BF-5375-455C-9EA6-DF929625EA0E}">
        <p15:presenceInfo xmlns:p15="http://schemas.microsoft.com/office/powerpoint/2012/main" userId="Haidee Williams" providerId="None"/>
      </p:ext>
    </p:extLst>
  </p:cmAuthor>
  <p:cmAuthor id="2" name="Lindsey Hayes" initials="" lastIdx="6" clrIdx="1">
    <p:extLst>
      <p:ext uri="{19B8F6BF-5375-455C-9EA6-DF929625EA0E}">
        <p15:presenceInfo xmlns:p15="http://schemas.microsoft.com/office/powerpoint/2012/main" userId="e29d1f33809f522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FF"/>
    <a:srgbClr val="2E4488"/>
    <a:srgbClr val="000000"/>
    <a:srgbClr val="FDB813"/>
    <a:srgbClr val="FFC425"/>
    <a:srgbClr val="008080"/>
    <a:srgbClr val="E1E1E1"/>
    <a:srgbClr val="4E6128"/>
    <a:srgbClr val="FF8B25"/>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05" autoAdjust="0"/>
    <p:restoredTop sz="73595" autoAdjust="0"/>
  </p:normalViewPr>
  <p:slideViewPr>
    <p:cSldViewPr snapToGrid="0">
      <p:cViewPr>
        <p:scale>
          <a:sx n="50" d="100"/>
          <a:sy n="50" d="100"/>
        </p:scale>
        <p:origin x="1756" y="240"/>
      </p:cViewPr>
      <p:guideLst>
        <p:guide orient="horz"/>
        <p:guide/>
      </p:guideLst>
    </p:cSldViewPr>
  </p:slideViewPr>
  <p:outlineViewPr>
    <p:cViewPr>
      <p:scale>
        <a:sx n="33" d="100"/>
        <a:sy n="33" d="100"/>
      </p:scale>
      <p:origin x="0" y="5802"/>
    </p:cViewPr>
  </p:outlineViewPr>
  <p:notesTextViewPr>
    <p:cViewPr>
      <p:scale>
        <a:sx n="125" d="100"/>
        <a:sy n="125" d="100"/>
      </p:scale>
      <p:origin x="0" y="0"/>
    </p:cViewPr>
  </p:notesTextViewPr>
  <p:sorterViewPr>
    <p:cViewPr>
      <p:scale>
        <a:sx n="150" d="100"/>
        <a:sy n="150" d="100"/>
      </p:scale>
      <p:origin x="0" y="0"/>
    </p:cViewPr>
  </p:sorterViewPr>
  <p:notesViewPr>
    <p:cSldViewPr snapToGrid="0">
      <p:cViewPr varScale="1">
        <p:scale>
          <a:sx n="88" d="100"/>
          <a:sy n="88" d="100"/>
        </p:scale>
        <p:origin x="-3786" y="-114"/>
      </p:cViewPr>
      <p:guideLst>
        <p:guide orient="horz" pos="2909"/>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handoutMaster" Target="handoutMasters/handout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B47BE78-0DDF-4851-9DD3-247583E90085}"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05B949E1-80E7-4131-8B6F-8B1CD55C1894}">
      <dgm:prSet phldrT="[Text]"/>
      <dgm:spPr/>
      <dgm:t>
        <a:bodyPr/>
        <a:lstStyle/>
        <a:p>
          <a:pPr>
            <a:buClrTx/>
            <a:buSzTx/>
            <a:buFontTx/>
            <a:buNone/>
          </a:pPr>
          <a:r>
            <a:rPr lang="en-US" dirty="0"/>
            <a:t>1. An Introduction to GYO Programs </a:t>
          </a:r>
        </a:p>
      </dgm:t>
    </dgm:pt>
    <dgm:pt modelId="{0A873D42-3330-4F06-A103-D400274A348E}" type="parTrans" cxnId="{ABA00366-5CD1-4714-98DD-46D761AB7247}">
      <dgm:prSet/>
      <dgm:spPr/>
      <dgm:t>
        <a:bodyPr/>
        <a:lstStyle/>
        <a:p>
          <a:endParaRPr lang="en-US"/>
        </a:p>
      </dgm:t>
    </dgm:pt>
    <dgm:pt modelId="{A0A0BBA1-2839-4B21-AB72-B6CF1D8765E6}" type="sibTrans" cxnId="{ABA00366-5CD1-4714-98DD-46D761AB7247}">
      <dgm:prSet/>
      <dgm:spPr/>
      <dgm:t>
        <a:bodyPr/>
        <a:lstStyle/>
        <a:p>
          <a:endParaRPr lang="en-US"/>
        </a:p>
      </dgm:t>
    </dgm:pt>
    <dgm:pt modelId="{79EE02C7-6A6D-4B53-AD14-C77F673BBC76}">
      <dgm:prSet phldrT="[Text]"/>
      <dgm:spPr/>
      <dgm:t>
        <a:bodyPr/>
        <a:lstStyle/>
        <a:p>
          <a:r>
            <a:rPr lang="en-US" dirty="0"/>
            <a:t>3. Developing a GYO Strategic Plan</a:t>
          </a:r>
        </a:p>
      </dgm:t>
    </dgm:pt>
    <dgm:pt modelId="{314523C9-CDE1-4E24-9A43-5096055F8FD3}" type="parTrans" cxnId="{3B456725-AD5A-4945-B384-18A920DDC693}">
      <dgm:prSet/>
      <dgm:spPr/>
      <dgm:t>
        <a:bodyPr/>
        <a:lstStyle/>
        <a:p>
          <a:endParaRPr lang="en-US"/>
        </a:p>
      </dgm:t>
    </dgm:pt>
    <dgm:pt modelId="{F06C2F42-4D56-4667-92FB-B2284E43BE5B}" type="sibTrans" cxnId="{3B456725-AD5A-4945-B384-18A920DDC693}">
      <dgm:prSet/>
      <dgm:spPr/>
      <dgm:t>
        <a:bodyPr/>
        <a:lstStyle/>
        <a:p>
          <a:endParaRPr lang="en-US"/>
        </a:p>
      </dgm:t>
    </dgm:pt>
    <dgm:pt modelId="{1BA53192-75C2-482F-949D-0D2CEB7875D5}">
      <dgm:prSet phldrT="[Text]"/>
      <dgm:spPr/>
      <dgm:t>
        <a:bodyPr/>
        <a:lstStyle/>
        <a:p>
          <a:r>
            <a:rPr lang="en-US" dirty="0"/>
            <a:t>4. Essential Components of a GYO Program</a:t>
          </a:r>
        </a:p>
      </dgm:t>
    </dgm:pt>
    <dgm:pt modelId="{F939CEC3-4028-4186-9EC5-1A401B882023}" type="parTrans" cxnId="{1EEC9362-98A2-4F1B-A7B1-4ED3430228D7}">
      <dgm:prSet/>
      <dgm:spPr/>
      <dgm:t>
        <a:bodyPr/>
        <a:lstStyle/>
        <a:p>
          <a:endParaRPr lang="en-US"/>
        </a:p>
      </dgm:t>
    </dgm:pt>
    <dgm:pt modelId="{708283ED-344B-4BEF-88C5-00DA19853D9C}" type="sibTrans" cxnId="{1EEC9362-98A2-4F1B-A7B1-4ED3430228D7}">
      <dgm:prSet/>
      <dgm:spPr/>
      <dgm:t>
        <a:bodyPr/>
        <a:lstStyle/>
        <a:p>
          <a:endParaRPr lang="en-US"/>
        </a:p>
      </dgm:t>
    </dgm:pt>
    <dgm:pt modelId="{E44CC0EB-B633-4D3C-A4B3-5817CD52478D}">
      <dgm:prSet/>
      <dgm:spPr/>
      <dgm:t>
        <a:bodyPr/>
        <a:lstStyle/>
        <a:p>
          <a:r>
            <a:rPr lang="en-US" dirty="0"/>
            <a:t>2. Using Data to Determine When and Why GYO</a:t>
          </a:r>
        </a:p>
      </dgm:t>
    </dgm:pt>
    <dgm:pt modelId="{C45F1514-6545-4F45-A5B6-26A8534A3B94}" type="parTrans" cxnId="{086EB62E-5165-4675-BC2A-DCB8274B3126}">
      <dgm:prSet/>
      <dgm:spPr/>
      <dgm:t>
        <a:bodyPr/>
        <a:lstStyle/>
        <a:p>
          <a:endParaRPr lang="en-US"/>
        </a:p>
      </dgm:t>
    </dgm:pt>
    <dgm:pt modelId="{72767508-4556-4AB1-90A5-261919AFF5A0}" type="sibTrans" cxnId="{086EB62E-5165-4675-BC2A-DCB8274B3126}">
      <dgm:prSet/>
      <dgm:spPr/>
      <dgm:t>
        <a:bodyPr/>
        <a:lstStyle/>
        <a:p>
          <a:endParaRPr lang="en-US"/>
        </a:p>
      </dgm:t>
    </dgm:pt>
    <dgm:pt modelId="{AEB71722-19DC-4B75-A7F6-826C72DDADAB}" type="pres">
      <dgm:prSet presAssocID="{FB47BE78-0DDF-4851-9DD3-247583E90085}" presName="Name0" presStyleCnt="0">
        <dgm:presLayoutVars>
          <dgm:chMax val="7"/>
          <dgm:chPref val="7"/>
          <dgm:dir/>
        </dgm:presLayoutVars>
      </dgm:prSet>
      <dgm:spPr/>
    </dgm:pt>
    <dgm:pt modelId="{42142B08-2675-4F96-9CE3-6A649F1F144E}" type="pres">
      <dgm:prSet presAssocID="{FB47BE78-0DDF-4851-9DD3-247583E90085}" presName="Name1" presStyleCnt="0"/>
      <dgm:spPr/>
    </dgm:pt>
    <dgm:pt modelId="{1A07A78C-4DC9-4C90-B702-C7E082E48F1B}" type="pres">
      <dgm:prSet presAssocID="{FB47BE78-0DDF-4851-9DD3-247583E90085}" presName="cycle" presStyleCnt="0"/>
      <dgm:spPr/>
    </dgm:pt>
    <dgm:pt modelId="{A6FCAA50-FBAA-4DC9-BD57-6EC503A4C48E}" type="pres">
      <dgm:prSet presAssocID="{FB47BE78-0DDF-4851-9DD3-247583E90085}" presName="srcNode" presStyleLbl="node1" presStyleIdx="0" presStyleCnt="4"/>
      <dgm:spPr/>
    </dgm:pt>
    <dgm:pt modelId="{2ACC078B-FCF2-4538-A742-1E93EBA84DF7}" type="pres">
      <dgm:prSet presAssocID="{FB47BE78-0DDF-4851-9DD3-247583E90085}" presName="conn" presStyleLbl="parChTrans1D2" presStyleIdx="0" presStyleCnt="1"/>
      <dgm:spPr/>
    </dgm:pt>
    <dgm:pt modelId="{FD003F8C-54A8-4B7E-91B7-BE35DB085E16}" type="pres">
      <dgm:prSet presAssocID="{FB47BE78-0DDF-4851-9DD3-247583E90085}" presName="extraNode" presStyleLbl="node1" presStyleIdx="0" presStyleCnt="4"/>
      <dgm:spPr/>
    </dgm:pt>
    <dgm:pt modelId="{44D3BC61-BD36-4228-948E-7A25A2827F57}" type="pres">
      <dgm:prSet presAssocID="{FB47BE78-0DDF-4851-9DD3-247583E90085}" presName="dstNode" presStyleLbl="node1" presStyleIdx="0" presStyleCnt="4"/>
      <dgm:spPr/>
    </dgm:pt>
    <dgm:pt modelId="{009DFE75-8138-4C0D-9EA5-C9ED65856622}" type="pres">
      <dgm:prSet presAssocID="{05B949E1-80E7-4131-8B6F-8B1CD55C1894}" presName="text_1" presStyleLbl="node1" presStyleIdx="0" presStyleCnt="4">
        <dgm:presLayoutVars>
          <dgm:bulletEnabled val="1"/>
        </dgm:presLayoutVars>
      </dgm:prSet>
      <dgm:spPr/>
    </dgm:pt>
    <dgm:pt modelId="{735650CC-963B-4DF9-AC7D-FA7511A60BE7}" type="pres">
      <dgm:prSet presAssocID="{05B949E1-80E7-4131-8B6F-8B1CD55C1894}" presName="accent_1" presStyleCnt="0"/>
      <dgm:spPr/>
    </dgm:pt>
    <dgm:pt modelId="{46D986A4-4F75-48E9-88CE-99DF4ACF93ED}" type="pres">
      <dgm:prSet presAssocID="{05B949E1-80E7-4131-8B6F-8B1CD55C1894}" presName="accentRepeatNode" presStyleLbl="solidFgAcc1" presStyleIdx="0" presStyleCnt="4"/>
      <dgm:spPr/>
    </dgm:pt>
    <dgm:pt modelId="{048A18F4-6D84-48CF-9B44-1BF06F5BABEE}" type="pres">
      <dgm:prSet presAssocID="{E44CC0EB-B633-4D3C-A4B3-5817CD52478D}" presName="text_2" presStyleLbl="node1" presStyleIdx="1" presStyleCnt="4" custLinFactNeighborX="365" custLinFactNeighborY="3546">
        <dgm:presLayoutVars>
          <dgm:bulletEnabled val="1"/>
        </dgm:presLayoutVars>
      </dgm:prSet>
      <dgm:spPr/>
    </dgm:pt>
    <dgm:pt modelId="{EFEF9A2B-32B9-43BD-8942-A22E2B8482ED}" type="pres">
      <dgm:prSet presAssocID="{E44CC0EB-B633-4D3C-A4B3-5817CD52478D}" presName="accent_2" presStyleCnt="0"/>
      <dgm:spPr/>
    </dgm:pt>
    <dgm:pt modelId="{80B770BE-CAE1-4215-98A7-7CC09959059D}" type="pres">
      <dgm:prSet presAssocID="{E44CC0EB-B633-4D3C-A4B3-5817CD52478D}" presName="accentRepeatNode" presStyleLbl="solidFgAcc1" presStyleIdx="1" presStyleCnt="4"/>
      <dgm:spPr/>
    </dgm:pt>
    <dgm:pt modelId="{A26E7A69-B0EF-4306-ADFD-064358B38DF4}" type="pres">
      <dgm:prSet presAssocID="{79EE02C7-6A6D-4B53-AD14-C77F673BBC76}" presName="text_3" presStyleLbl="node1" presStyleIdx="2" presStyleCnt="4">
        <dgm:presLayoutVars>
          <dgm:bulletEnabled val="1"/>
        </dgm:presLayoutVars>
      </dgm:prSet>
      <dgm:spPr/>
    </dgm:pt>
    <dgm:pt modelId="{E1A576B7-6735-4B85-97DF-0FD609DBEBA6}" type="pres">
      <dgm:prSet presAssocID="{79EE02C7-6A6D-4B53-AD14-C77F673BBC76}" presName="accent_3" presStyleCnt="0"/>
      <dgm:spPr/>
    </dgm:pt>
    <dgm:pt modelId="{F4EFEA0A-8F16-4155-A7F5-0AA0D5DE8249}" type="pres">
      <dgm:prSet presAssocID="{79EE02C7-6A6D-4B53-AD14-C77F673BBC76}" presName="accentRepeatNode" presStyleLbl="solidFgAcc1" presStyleIdx="2" presStyleCnt="4"/>
      <dgm:spPr/>
    </dgm:pt>
    <dgm:pt modelId="{EF360693-47C2-4241-9459-DC4772769DDB}" type="pres">
      <dgm:prSet presAssocID="{1BA53192-75C2-482F-949D-0D2CEB7875D5}" presName="text_4" presStyleLbl="node1" presStyleIdx="3" presStyleCnt="4">
        <dgm:presLayoutVars>
          <dgm:bulletEnabled val="1"/>
        </dgm:presLayoutVars>
      </dgm:prSet>
      <dgm:spPr/>
    </dgm:pt>
    <dgm:pt modelId="{EAA0D38D-E332-4C05-92CF-5B8E33F23EF6}" type="pres">
      <dgm:prSet presAssocID="{1BA53192-75C2-482F-949D-0D2CEB7875D5}" presName="accent_4" presStyleCnt="0"/>
      <dgm:spPr/>
    </dgm:pt>
    <dgm:pt modelId="{415461CC-D5A4-4FEB-BD7B-7D06D18AECA5}" type="pres">
      <dgm:prSet presAssocID="{1BA53192-75C2-482F-949D-0D2CEB7875D5}" presName="accentRepeatNode" presStyleLbl="solidFgAcc1" presStyleIdx="3" presStyleCnt="4"/>
      <dgm:spPr/>
    </dgm:pt>
  </dgm:ptLst>
  <dgm:cxnLst>
    <dgm:cxn modelId="{13370209-2C6F-4950-B09D-9C74D479F28E}" type="presOf" srcId="{FB47BE78-0DDF-4851-9DD3-247583E90085}" destId="{AEB71722-19DC-4B75-A7F6-826C72DDADAB}" srcOrd="0" destOrd="0" presId="urn:microsoft.com/office/officeart/2008/layout/VerticalCurvedList"/>
    <dgm:cxn modelId="{C3D0E315-EB2E-471C-8F04-274E584B467A}" type="presOf" srcId="{E44CC0EB-B633-4D3C-A4B3-5817CD52478D}" destId="{048A18F4-6D84-48CF-9B44-1BF06F5BABEE}" srcOrd="0" destOrd="0" presId="urn:microsoft.com/office/officeart/2008/layout/VerticalCurvedList"/>
    <dgm:cxn modelId="{3B456725-AD5A-4945-B384-18A920DDC693}" srcId="{FB47BE78-0DDF-4851-9DD3-247583E90085}" destId="{79EE02C7-6A6D-4B53-AD14-C77F673BBC76}" srcOrd="2" destOrd="0" parTransId="{314523C9-CDE1-4E24-9A43-5096055F8FD3}" sibTransId="{F06C2F42-4D56-4667-92FB-B2284E43BE5B}"/>
    <dgm:cxn modelId="{086EB62E-5165-4675-BC2A-DCB8274B3126}" srcId="{FB47BE78-0DDF-4851-9DD3-247583E90085}" destId="{E44CC0EB-B633-4D3C-A4B3-5817CD52478D}" srcOrd="1" destOrd="0" parTransId="{C45F1514-6545-4F45-A5B6-26A8534A3B94}" sibTransId="{72767508-4556-4AB1-90A5-261919AFF5A0}"/>
    <dgm:cxn modelId="{1EEC9362-98A2-4F1B-A7B1-4ED3430228D7}" srcId="{FB47BE78-0DDF-4851-9DD3-247583E90085}" destId="{1BA53192-75C2-482F-949D-0D2CEB7875D5}" srcOrd="3" destOrd="0" parTransId="{F939CEC3-4028-4186-9EC5-1A401B882023}" sibTransId="{708283ED-344B-4BEF-88C5-00DA19853D9C}"/>
    <dgm:cxn modelId="{ABA00366-5CD1-4714-98DD-46D761AB7247}" srcId="{FB47BE78-0DDF-4851-9DD3-247583E90085}" destId="{05B949E1-80E7-4131-8B6F-8B1CD55C1894}" srcOrd="0" destOrd="0" parTransId="{0A873D42-3330-4F06-A103-D400274A348E}" sibTransId="{A0A0BBA1-2839-4B21-AB72-B6CF1D8765E6}"/>
    <dgm:cxn modelId="{6BC7624B-28E7-4309-95CC-CB08FECCD084}" type="presOf" srcId="{05B949E1-80E7-4131-8B6F-8B1CD55C1894}" destId="{009DFE75-8138-4C0D-9EA5-C9ED65856622}" srcOrd="0" destOrd="0" presId="urn:microsoft.com/office/officeart/2008/layout/VerticalCurvedList"/>
    <dgm:cxn modelId="{A5B7CD5A-8AD2-492D-A640-F9AD945FC093}" type="presOf" srcId="{A0A0BBA1-2839-4B21-AB72-B6CF1D8765E6}" destId="{2ACC078B-FCF2-4538-A742-1E93EBA84DF7}" srcOrd="0" destOrd="0" presId="urn:microsoft.com/office/officeart/2008/layout/VerticalCurvedList"/>
    <dgm:cxn modelId="{FBDC59D0-3C78-4063-9A0D-620D42441D34}" type="presOf" srcId="{1BA53192-75C2-482F-949D-0D2CEB7875D5}" destId="{EF360693-47C2-4241-9459-DC4772769DDB}" srcOrd="0" destOrd="0" presId="urn:microsoft.com/office/officeart/2008/layout/VerticalCurvedList"/>
    <dgm:cxn modelId="{E68A52DB-5186-4C19-8CA8-13C8B2BA5CC7}" type="presOf" srcId="{79EE02C7-6A6D-4B53-AD14-C77F673BBC76}" destId="{A26E7A69-B0EF-4306-ADFD-064358B38DF4}" srcOrd="0" destOrd="0" presId="urn:microsoft.com/office/officeart/2008/layout/VerticalCurvedList"/>
    <dgm:cxn modelId="{A5006FC4-1C84-4F90-8B6B-88E266B439AB}" type="presParOf" srcId="{AEB71722-19DC-4B75-A7F6-826C72DDADAB}" destId="{42142B08-2675-4F96-9CE3-6A649F1F144E}" srcOrd="0" destOrd="0" presId="urn:microsoft.com/office/officeart/2008/layout/VerticalCurvedList"/>
    <dgm:cxn modelId="{AD55B6AD-0654-473C-BE18-04555E2E040F}" type="presParOf" srcId="{42142B08-2675-4F96-9CE3-6A649F1F144E}" destId="{1A07A78C-4DC9-4C90-B702-C7E082E48F1B}" srcOrd="0" destOrd="0" presId="urn:microsoft.com/office/officeart/2008/layout/VerticalCurvedList"/>
    <dgm:cxn modelId="{CAFBAA53-DDDB-49B3-AE31-B947D2B8B316}" type="presParOf" srcId="{1A07A78C-4DC9-4C90-B702-C7E082E48F1B}" destId="{A6FCAA50-FBAA-4DC9-BD57-6EC503A4C48E}" srcOrd="0" destOrd="0" presId="urn:microsoft.com/office/officeart/2008/layout/VerticalCurvedList"/>
    <dgm:cxn modelId="{64F696E7-7FE7-4554-A661-38EF4873BCD3}" type="presParOf" srcId="{1A07A78C-4DC9-4C90-B702-C7E082E48F1B}" destId="{2ACC078B-FCF2-4538-A742-1E93EBA84DF7}" srcOrd="1" destOrd="0" presId="urn:microsoft.com/office/officeart/2008/layout/VerticalCurvedList"/>
    <dgm:cxn modelId="{8FB0D2EB-9419-4B87-AD08-F45B49D0F639}" type="presParOf" srcId="{1A07A78C-4DC9-4C90-B702-C7E082E48F1B}" destId="{FD003F8C-54A8-4B7E-91B7-BE35DB085E16}" srcOrd="2" destOrd="0" presId="urn:microsoft.com/office/officeart/2008/layout/VerticalCurvedList"/>
    <dgm:cxn modelId="{51C84136-6B93-411D-8E4C-00BF18DC0234}" type="presParOf" srcId="{1A07A78C-4DC9-4C90-B702-C7E082E48F1B}" destId="{44D3BC61-BD36-4228-948E-7A25A2827F57}" srcOrd="3" destOrd="0" presId="urn:microsoft.com/office/officeart/2008/layout/VerticalCurvedList"/>
    <dgm:cxn modelId="{75C84F8A-671E-4283-8196-2397EA1CFAAA}" type="presParOf" srcId="{42142B08-2675-4F96-9CE3-6A649F1F144E}" destId="{009DFE75-8138-4C0D-9EA5-C9ED65856622}" srcOrd="1" destOrd="0" presId="urn:microsoft.com/office/officeart/2008/layout/VerticalCurvedList"/>
    <dgm:cxn modelId="{CB0A46C6-9D08-46AB-9CA3-370C72A8D723}" type="presParOf" srcId="{42142B08-2675-4F96-9CE3-6A649F1F144E}" destId="{735650CC-963B-4DF9-AC7D-FA7511A60BE7}" srcOrd="2" destOrd="0" presId="urn:microsoft.com/office/officeart/2008/layout/VerticalCurvedList"/>
    <dgm:cxn modelId="{8B0E93C4-15AC-406B-B2D6-BE05B072EFDA}" type="presParOf" srcId="{735650CC-963B-4DF9-AC7D-FA7511A60BE7}" destId="{46D986A4-4F75-48E9-88CE-99DF4ACF93ED}" srcOrd="0" destOrd="0" presId="urn:microsoft.com/office/officeart/2008/layout/VerticalCurvedList"/>
    <dgm:cxn modelId="{3267FC42-9982-49F2-9852-7C1CAD86EAF2}" type="presParOf" srcId="{42142B08-2675-4F96-9CE3-6A649F1F144E}" destId="{048A18F4-6D84-48CF-9B44-1BF06F5BABEE}" srcOrd="3" destOrd="0" presId="urn:microsoft.com/office/officeart/2008/layout/VerticalCurvedList"/>
    <dgm:cxn modelId="{583E8249-6A2B-4C01-B99A-662186FD6A74}" type="presParOf" srcId="{42142B08-2675-4F96-9CE3-6A649F1F144E}" destId="{EFEF9A2B-32B9-43BD-8942-A22E2B8482ED}" srcOrd="4" destOrd="0" presId="urn:microsoft.com/office/officeart/2008/layout/VerticalCurvedList"/>
    <dgm:cxn modelId="{BA531B49-22D1-45CC-B7BD-59159AC9360F}" type="presParOf" srcId="{EFEF9A2B-32B9-43BD-8942-A22E2B8482ED}" destId="{80B770BE-CAE1-4215-98A7-7CC09959059D}" srcOrd="0" destOrd="0" presId="urn:microsoft.com/office/officeart/2008/layout/VerticalCurvedList"/>
    <dgm:cxn modelId="{9D1CC1DC-7D2D-4AE5-9F9F-A34267736DD9}" type="presParOf" srcId="{42142B08-2675-4F96-9CE3-6A649F1F144E}" destId="{A26E7A69-B0EF-4306-ADFD-064358B38DF4}" srcOrd="5" destOrd="0" presId="urn:microsoft.com/office/officeart/2008/layout/VerticalCurvedList"/>
    <dgm:cxn modelId="{72E852F8-3669-420F-8D0D-4B97FEF529F1}" type="presParOf" srcId="{42142B08-2675-4F96-9CE3-6A649F1F144E}" destId="{E1A576B7-6735-4B85-97DF-0FD609DBEBA6}" srcOrd="6" destOrd="0" presId="urn:microsoft.com/office/officeart/2008/layout/VerticalCurvedList"/>
    <dgm:cxn modelId="{9900F572-7D2F-4D78-A70A-ABBE03D8DE8A}" type="presParOf" srcId="{E1A576B7-6735-4B85-97DF-0FD609DBEBA6}" destId="{F4EFEA0A-8F16-4155-A7F5-0AA0D5DE8249}" srcOrd="0" destOrd="0" presId="urn:microsoft.com/office/officeart/2008/layout/VerticalCurvedList"/>
    <dgm:cxn modelId="{918BCB75-5010-4FC0-AF82-04256596F99B}" type="presParOf" srcId="{42142B08-2675-4F96-9CE3-6A649F1F144E}" destId="{EF360693-47C2-4241-9459-DC4772769DDB}" srcOrd="7" destOrd="0" presId="urn:microsoft.com/office/officeart/2008/layout/VerticalCurvedList"/>
    <dgm:cxn modelId="{CB76CF7A-6D5A-4151-A691-BF0BF23DF38C}" type="presParOf" srcId="{42142B08-2675-4F96-9CE3-6A649F1F144E}" destId="{EAA0D38D-E332-4C05-92CF-5B8E33F23EF6}" srcOrd="8" destOrd="0" presId="urn:microsoft.com/office/officeart/2008/layout/VerticalCurvedList"/>
    <dgm:cxn modelId="{8E91504C-A255-4CBD-B36E-FB4D7E2B0174}" type="presParOf" srcId="{EAA0D38D-E332-4C05-92CF-5B8E33F23EF6}" destId="{415461CC-D5A4-4FEB-BD7B-7D06D18AECA5}"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CC078B-FCF2-4538-A742-1E93EBA84DF7}">
      <dsp:nvSpPr>
        <dsp:cNvPr id="0" name=""/>
        <dsp:cNvSpPr/>
      </dsp:nvSpPr>
      <dsp:spPr>
        <a:xfrm>
          <a:off x="-4594335" y="-704407"/>
          <a:ext cx="5472816" cy="5472816"/>
        </a:xfrm>
        <a:prstGeom prst="blockArc">
          <a:avLst>
            <a:gd name="adj1" fmla="val 18900000"/>
            <a:gd name="adj2" fmla="val 2700000"/>
            <a:gd name="adj3" fmla="val 395"/>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09DFE75-8138-4C0D-9EA5-C9ED65856622}">
      <dsp:nvSpPr>
        <dsp:cNvPr id="0" name=""/>
        <dsp:cNvSpPr/>
      </dsp:nvSpPr>
      <dsp:spPr>
        <a:xfrm>
          <a:off x="460128" y="312440"/>
          <a:ext cx="7709382" cy="625205"/>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6257" tIns="60960" rIns="60960" bIns="60960" numCol="1" spcCol="1270" anchor="ctr" anchorCtr="0">
          <a:noAutofit/>
        </a:bodyPr>
        <a:lstStyle/>
        <a:p>
          <a:pPr marL="0" lvl="0" indent="0" algn="l" defTabSz="1066800">
            <a:lnSpc>
              <a:spcPct val="90000"/>
            </a:lnSpc>
            <a:spcBef>
              <a:spcPct val="0"/>
            </a:spcBef>
            <a:spcAft>
              <a:spcPct val="35000"/>
            </a:spcAft>
            <a:buClrTx/>
            <a:buSzTx/>
            <a:buFontTx/>
            <a:buNone/>
          </a:pPr>
          <a:r>
            <a:rPr lang="en-US" sz="2400" kern="1200" dirty="0"/>
            <a:t>1. An Introduction to GYO Programs </a:t>
          </a:r>
        </a:p>
      </dsp:txBody>
      <dsp:txXfrm>
        <a:off x="460128" y="312440"/>
        <a:ext cx="7709382" cy="625205"/>
      </dsp:txXfrm>
    </dsp:sp>
    <dsp:sp modelId="{46D986A4-4F75-48E9-88CE-99DF4ACF93ED}">
      <dsp:nvSpPr>
        <dsp:cNvPr id="0" name=""/>
        <dsp:cNvSpPr/>
      </dsp:nvSpPr>
      <dsp:spPr>
        <a:xfrm>
          <a:off x="69375" y="234289"/>
          <a:ext cx="781507" cy="781507"/>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48A18F4-6D84-48CF-9B44-1BF06F5BABEE}">
      <dsp:nvSpPr>
        <dsp:cNvPr id="0" name=""/>
        <dsp:cNvSpPr/>
      </dsp:nvSpPr>
      <dsp:spPr>
        <a:xfrm>
          <a:off x="845404" y="1272581"/>
          <a:ext cx="7350938" cy="625205"/>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6257"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t>2. Using Data to Determine When and Why GYO</a:t>
          </a:r>
        </a:p>
      </dsp:txBody>
      <dsp:txXfrm>
        <a:off x="845404" y="1272581"/>
        <a:ext cx="7350938" cy="625205"/>
      </dsp:txXfrm>
    </dsp:sp>
    <dsp:sp modelId="{80B770BE-CAE1-4215-98A7-7CC09959059D}">
      <dsp:nvSpPr>
        <dsp:cNvPr id="0" name=""/>
        <dsp:cNvSpPr/>
      </dsp:nvSpPr>
      <dsp:spPr>
        <a:xfrm>
          <a:off x="427819" y="1172260"/>
          <a:ext cx="781507" cy="781507"/>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26E7A69-B0EF-4306-ADFD-064358B38DF4}">
      <dsp:nvSpPr>
        <dsp:cNvPr id="0" name=""/>
        <dsp:cNvSpPr/>
      </dsp:nvSpPr>
      <dsp:spPr>
        <a:xfrm>
          <a:off x="818573" y="2188382"/>
          <a:ext cx="7350938" cy="625205"/>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6257"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t>3. Developing a GYO Strategic Plan</a:t>
          </a:r>
        </a:p>
      </dsp:txBody>
      <dsp:txXfrm>
        <a:off x="818573" y="2188382"/>
        <a:ext cx="7350938" cy="625205"/>
      </dsp:txXfrm>
    </dsp:sp>
    <dsp:sp modelId="{F4EFEA0A-8F16-4155-A7F5-0AA0D5DE8249}">
      <dsp:nvSpPr>
        <dsp:cNvPr id="0" name=""/>
        <dsp:cNvSpPr/>
      </dsp:nvSpPr>
      <dsp:spPr>
        <a:xfrm>
          <a:off x="427819" y="2110232"/>
          <a:ext cx="781507" cy="781507"/>
        </a:xfrm>
        <a:prstGeom prst="ellipse">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F360693-47C2-4241-9459-DC4772769DDB}">
      <dsp:nvSpPr>
        <dsp:cNvPr id="0" name=""/>
        <dsp:cNvSpPr/>
      </dsp:nvSpPr>
      <dsp:spPr>
        <a:xfrm>
          <a:off x="460128" y="3126353"/>
          <a:ext cx="7709382" cy="625205"/>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6257"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t>4. Essential Components of a GYO Program</a:t>
          </a:r>
        </a:p>
      </dsp:txBody>
      <dsp:txXfrm>
        <a:off x="460128" y="3126353"/>
        <a:ext cx="7709382" cy="625205"/>
      </dsp:txXfrm>
    </dsp:sp>
    <dsp:sp modelId="{415461CC-D5A4-4FEB-BD7B-7D06D18AECA5}">
      <dsp:nvSpPr>
        <dsp:cNvPr id="0" name=""/>
        <dsp:cNvSpPr/>
      </dsp:nvSpPr>
      <dsp:spPr>
        <a:xfrm>
          <a:off x="69375" y="3048203"/>
          <a:ext cx="781507" cy="781507"/>
        </a:xfrm>
        <a:prstGeom prst="ellipse">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2" y="1"/>
            <a:ext cx="3038475" cy="324452"/>
          </a:xfrm>
          <a:prstGeom prst="rect">
            <a:avLst/>
          </a:prstGeom>
          <a:noFill/>
          <a:ln w="9525">
            <a:noFill/>
            <a:miter lim="800000"/>
            <a:headEnd/>
            <a:tailEnd/>
          </a:ln>
        </p:spPr>
        <p:txBody>
          <a:bodyPr vert="horz" wrap="square" lIns="93124" tIns="46559" rIns="93124" bIns="46559" numCol="1" anchor="t" anchorCtr="0" compatLnSpc="1">
            <a:prstTxWarp prst="textNoShape">
              <a:avLst/>
            </a:prstTxWarp>
          </a:bodyPr>
          <a:lstStyle>
            <a:lvl1pPr eaLnBrk="0" hangingPunct="0">
              <a:defRPr sz="1200">
                <a:latin typeface="ITC Franklin Gothic Std Bk Cd"/>
                <a:ea typeface="ＭＳ Ｐゴシック" pitchFamily="-48" charset="-128"/>
                <a:cs typeface="+mn-cs"/>
              </a:defRPr>
            </a:lvl1pPr>
          </a:lstStyle>
          <a:p>
            <a:pPr>
              <a:defRPr/>
            </a:pPr>
            <a:endParaRPr lang="en-US" dirty="0"/>
          </a:p>
        </p:txBody>
      </p:sp>
      <p:sp>
        <p:nvSpPr>
          <p:cNvPr id="20483" name="Rectangle 3"/>
          <p:cNvSpPr>
            <a:spLocks noGrp="1" noChangeArrowheads="1"/>
          </p:cNvSpPr>
          <p:nvPr>
            <p:ph type="dt" sz="quarter" idx="1"/>
          </p:nvPr>
        </p:nvSpPr>
        <p:spPr bwMode="auto">
          <a:xfrm>
            <a:off x="3971926" y="1"/>
            <a:ext cx="3038475" cy="324452"/>
          </a:xfrm>
          <a:prstGeom prst="rect">
            <a:avLst/>
          </a:prstGeom>
          <a:noFill/>
          <a:ln w="9525">
            <a:noFill/>
            <a:miter lim="800000"/>
            <a:headEnd/>
            <a:tailEnd/>
          </a:ln>
        </p:spPr>
        <p:txBody>
          <a:bodyPr vert="horz" wrap="square" lIns="93124" tIns="46559" rIns="93124" bIns="46559" numCol="1" anchor="t" anchorCtr="0" compatLnSpc="1">
            <a:prstTxWarp prst="textNoShape">
              <a:avLst/>
            </a:prstTxWarp>
          </a:bodyPr>
          <a:lstStyle>
            <a:lvl1pPr algn="r" eaLnBrk="0" hangingPunct="0">
              <a:defRPr sz="1200">
                <a:latin typeface="ITC Franklin Gothic Std Bk Cd"/>
                <a:ea typeface="ＭＳ Ｐゴシック" pitchFamily="-48" charset="-128"/>
                <a:cs typeface="+mn-cs"/>
              </a:defRPr>
            </a:lvl1pPr>
          </a:lstStyle>
          <a:p>
            <a:pPr>
              <a:defRPr/>
            </a:pPr>
            <a:endParaRPr lang="en-US" dirty="0"/>
          </a:p>
        </p:txBody>
      </p:sp>
      <p:sp>
        <p:nvSpPr>
          <p:cNvPr id="20484" name="Rectangle 4"/>
          <p:cNvSpPr>
            <a:spLocks noGrp="1" noChangeArrowheads="1"/>
          </p:cNvSpPr>
          <p:nvPr>
            <p:ph type="ftr" sz="quarter" idx="2"/>
          </p:nvPr>
        </p:nvSpPr>
        <p:spPr bwMode="auto">
          <a:xfrm>
            <a:off x="2" y="8965698"/>
            <a:ext cx="3038475" cy="270378"/>
          </a:xfrm>
          <a:prstGeom prst="rect">
            <a:avLst/>
          </a:prstGeom>
          <a:noFill/>
          <a:ln w="9525">
            <a:noFill/>
            <a:miter lim="800000"/>
            <a:headEnd/>
            <a:tailEnd/>
          </a:ln>
        </p:spPr>
        <p:txBody>
          <a:bodyPr vert="horz" wrap="square" lIns="93124" tIns="46559" rIns="93124" bIns="46559" numCol="1" anchor="b" anchorCtr="0" compatLnSpc="1">
            <a:prstTxWarp prst="textNoShape">
              <a:avLst/>
            </a:prstTxWarp>
          </a:bodyPr>
          <a:lstStyle>
            <a:lvl1pPr eaLnBrk="0" hangingPunct="0">
              <a:defRPr sz="1200">
                <a:latin typeface="ITC Franklin Gothic Std Bk Cd"/>
                <a:ea typeface="ＭＳ Ｐゴシック" pitchFamily="-48" charset="-128"/>
                <a:cs typeface="+mn-cs"/>
              </a:defRPr>
            </a:lvl1pPr>
          </a:lstStyle>
          <a:p>
            <a:pPr>
              <a:defRPr/>
            </a:pPr>
            <a:endParaRPr lang="en-US" dirty="0"/>
          </a:p>
        </p:txBody>
      </p:sp>
      <p:sp>
        <p:nvSpPr>
          <p:cNvPr id="20485" name="Rectangle 5"/>
          <p:cNvSpPr>
            <a:spLocks noGrp="1" noChangeArrowheads="1"/>
          </p:cNvSpPr>
          <p:nvPr>
            <p:ph type="sldNum" sz="quarter" idx="3"/>
          </p:nvPr>
        </p:nvSpPr>
        <p:spPr bwMode="auto">
          <a:xfrm>
            <a:off x="3971926" y="8965698"/>
            <a:ext cx="3038475" cy="270378"/>
          </a:xfrm>
          <a:prstGeom prst="rect">
            <a:avLst/>
          </a:prstGeom>
          <a:noFill/>
          <a:ln w="9525">
            <a:noFill/>
            <a:miter lim="800000"/>
            <a:headEnd/>
            <a:tailEnd/>
          </a:ln>
        </p:spPr>
        <p:txBody>
          <a:bodyPr vert="horz" wrap="square" lIns="93124" tIns="46559" rIns="93124" bIns="46559" numCol="1" anchor="b" anchorCtr="0" compatLnSpc="1">
            <a:prstTxWarp prst="textNoShape">
              <a:avLst/>
            </a:prstTxWarp>
          </a:bodyPr>
          <a:lstStyle>
            <a:lvl1pPr algn="r" eaLnBrk="0" hangingPunct="0">
              <a:defRPr sz="1200">
                <a:latin typeface="ITC Franklin Gothic Std Bk Cd"/>
                <a:ea typeface="ＭＳ Ｐゴシック" charset="-128"/>
                <a:cs typeface="+mn-cs"/>
              </a:defRPr>
            </a:lvl1pPr>
          </a:lstStyle>
          <a:p>
            <a:pPr>
              <a:defRPr/>
            </a:pPr>
            <a:fld id="{7BCAE3DC-170E-4613-A0CC-4BE6EC59C3DC}" type="slidenum">
              <a:rPr lang="en-US"/>
              <a:pPr>
                <a:defRPr/>
              </a:pPr>
              <a:t>‹#›</a:t>
            </a:fld>
            <a:endParaRPr lang="en-US" dirty="0"/>
          </a:p>
        </p:txBody>
      </p:sp>
    </p:spTree>
    <p:extLst>
      <p:ext uri="{BB962C8B-B14F-4D97-AF65-F5344CB8AC3E}">
        <p14:creationId xmlns:p14="http://schemas.microsoft.com/office/powerpoint/2010/main" val="2404769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2" y="0"/>
            <a:ext cx="3038475" cy="462120"/>
          </a:xfrm>
          <a:prstGeom prst="rect">
            <a:avLst/>
          </a:prstGeom>
          <a:noFill/>
          <a:ln w="9525">
            <a:noFill/>
            <a:miter lim="800000"/>
            <a:headEnd/>
            <a:tailEnd/>
          </a:ln>
        </p:spPr>
        <p:txBody>
          <a:bodyPr vert="horz" wrap="square" lIns="93124" tIns="46559" rIns="93124" bIns="46559" numCol="1" anchor="t" anchorCtr="0" compatLnSpc="1">
            <a:prstTxWarp prst="textNoShape">
              <a:avLst/>
            </a:prstTxWarp>
          </a:bodyPr>
          <a:lstStyle>
            <a:lvl1pPr eaLnBrk="0" hangingPunct="0">
              <a:defRPr sz="1200">
                <a:latin typeface="ITC Franklin Gothic Std Bk Cd"/>
                <a:ea typeface="ＭＳ Ｐゴシック" pitchFamily="-48" charset="-128"/>
                <a:cs typeface="+mn-cs"/>
              </a:defRPr>
            </a:lvl1pPr>
          </a:lstStyle>
          <a:p>
            <a:pPr>
              <a:defRPr/>
            </a:pPr>
            <a:endParaRPr lang="en-US" dirty="0"/>
          </a:p>
        </p:txBody>
      </p:sp>
      <p:sp>
        <p:nvSpPr>
          <p:cNvPr id="3075" name="Rectangle 3"/>
          <p:cNvSpPr>
            <a:spLocks noGrp="1" noChangeArrowheads="1"/>
          </p:cNvSpPr>
          <p:nvPr>
            <p:ph type="dt" idx="1"/>
          </p:nvPr>
        </p:nvSpPr>
        <p:spPr bwMode="auto">
          <a:xfrm>
            <a:off x="3971926" y="0"/>
            <a:ext cx="3038475" cy="462120"/>
          </a:xfrm>
          <a:prstGeom prst="rect">
            <a:avLst/>
          </a:prstGeom>
          <a:noFill/>
          <a:ln w="9525">
            <a:noFill/>
            <a:miter lim="800000"/>
            <a:headEnd/>
            <a:tailEnd/>
          </a:ln>
        </p:spPr>
        <p:txBody>
          <a:bodyPr vert="horz" wrap="square" lIns="93124" tIns="46559" rIns="93124" bIns="46559" numCol="1" anchor="t" anchorCtr="0" compatLnSpc="1">
            <a:prstTxWarp prst="textNoShape">
              <a:avLst/>
            </a:prstTxWarp>
          </a:bodyPr>
          <a:lstStyle>
            <a:lvl1pPr algn="r" eaLnBrk="0" hangingPunct="0">
              <a:defRPr sz="1200">
                <a:latin typeface="ITC Franklin Gothic Std Bk Cd"/>
                <a:ea typeface="ＭＳ Ｐゴシック" pitchFamily="-48" charset="-128"/>
                <a:cs typeface="+mn-cs"/>
              </a:defRPr>
            </a:lvl1pPr>
          </a:lstStyle>
          <a:p>
            <a:pPr>
              <a:defRPr/>
            </a:pPr>
            <a:endParaRPr lang="en-US" dirty="0"/>
          </a:p>
        </p:txBody>
      </p:sp>
      <p:sp>
        <p:nvSpPr>
          <p:cNvPr id="12292" name="Rectangle 4"/>
          <p:cNvSpPr>
            <a:spLocks noGrp="1" noRot="1" noChangeAspect="1" noChangeArrowheads="1" noTextEdit="1"/>
          </p:cNvSpPr>
          <p:nvPr>
            <p:ph type="sldImg" idx="2"/>
          </p:nvPr>
        </p:nvSpPr>
        <p:spPr bwMode="auto">
          <a:xfrm>
            <a:off x="1196975" y="692150"/>
            <a:ext cx="4618038" cy="3463925"/>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35039" y="4387769"/>
            <a:ext cx="5140325" cy="4155919"/>
          </a:xfrm>
          <a:prstGeom prst="rect">
            <a:avLst/>
          </a:prstGeom>
          <a:noFill/>
          <a:ln w="9525">
            <a:noFill/>
            <a:miter lim="800000"/>
            <a:headEnd/>
            <a:tailEnd/>
          </a:ln>
        </p:spPr>
        <p:txBody>
          <a:bodyPr vert="horz" wrap="square" lIns="93124" tIns="46559" rIns="93124" bIns="46559"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3078" name="Rectangle 6"/>
          <p:cNvSpPr>
            <a:spLocks noGrp="1" noChangeArrowheads="1"/>
          </p:cNvSpPr>
          <p:nvPr>
            <p:ph type="ftr" sz="quarter" idx="4"/>
          </p:nvPr>
        </p:nvSpPr>
        <p:spPr bwMode="auto">
          <a:xfrm>
            <a:off x="2" y="8773959"/>
            <a:ext cx="3038475" cy="462119"/>
          </a:xfrm>
          <a:prstGeom prst="rect">
            <a:avLst/>
          </a:prstGeom>
          <a:noFill/>
          <a:ln w="9525">
            <a:noFill/>
            <a:miter lim="800000"/>
            <a:headEnd/>
            <a:tailEnd/>
          </a:ln>
        </p:spPr>
        <p:txBody>
          <a:bodyPr vert="horz" wrap="square" lIns="93124" tIns="46559" rIns="93124" bIns="46559" numCol="1" anchor="b" anchorCtr="0" compatLnSpc="1">
            <a:prstTxWarp prst="textNoShape">
              <a:avLst/>
            </a:prstTxWarp>
          </a:bodyPr>
          <a:lstStyle>
            <a:lvl1pPr eaLnBrk="0" hangingPunct="0">
              <a:defRPr sz="1200">
                <a:latin typeface="ITC Franklin Gothic Std Bk Cd"/>
                <a:ea typeface="ＭＳ Ｐゴシック" pitchFamily="-48" charset="-128"/>
                <a:cs typeface="+mn-cs"/>
              </a:defRPr>
            </a:lvl1pPr>
          </a:lstStyle>
          <a:p>
            <a:pPr>
              <a:defRPr/>
            </a:pPr>
            <a:endParaRPr lang="en-US" dirty="0"/>
          </a:p>
        </p:txBody>
      </p:sp>
      <p:sp>
        <p:nvSpPr>
          <p:cNvPr id="3079" name="Rectangle 7"/>
          <p:cNvSpPr>
            <a:spLocks noGrp="1" noChangeArrowheads="1"/>
          </p:cNvSpPr>
          <p:nvPr>
            <p:ph type="sldNum" sz="quarter" idx="5"/>
          </p:nvPr>
        </p:nvSpPr>
        <p:spPr bwMode="auto">
          <a:xfrm>
            <a:off x="3971926" y="8773959"/>
            <a:ext cx="3038475" cy="462119"/>
          </a:xfrm>
          <a:prstGeom prst="rect">
            <a:avLst/>
          </a:prstGeom>
          <a:noFill/>
          <a:ln w="9525">
            <a:noFill/>
            <a:miter lim="800000"/>
            <a:headEnd/>
            <a:tailEnd/>
          </a:ln>
        </p:spPr>
        <p:txBody>
          <a:bodyPr vert="horz" wrap="square" lIns="93124" tIns="46559" rIns="93124" bIns="46559" numCol="1" anchor="b" anchorCtr="0" compatLnSpc="1">
            <a:prstTxWarp prst="textNoShape">
              <a:avLst/>
            </a:prstTxWarp>
          </a:bodyPr>
          <a:lstStyle>
            <a:lvl1pPr algn="r" eaLnBrk="0" hangingPunct="0">
              <a:defRPr sz="1200">
                <a:latin typeface="ITC Franklin Gothic Std Bk Cd"/>
                <a:ea typeface="ＭＳ Ｐゴシック" charset="-128"/>
                <a:cs typeface="+mn-cs"/>
              </a:defRPr>
            </a:lvl1pPr>
          </a:lstStyle>
          <a:p>
            <a:pPr>
              <a:defRPr/>
            </a:pPr>
            <a:fld id="{DBA2C2E2-0E08-480B-A22D-C2F2EBF6A27D}" type="slidenum">
              <a:rPr lang="en-US"/>
              <a:pPr>
                <a:defRPr/>
              </a:pPr>
              <a:t>‹#›</a:t>
            </a:fld>
            <a:endParaRPr lang="en-US" dirty="0"/>
          </a:p>
        </p:txBody>
      </p:sp>
    </p:spTree>
    <p:extLst>
      <p:ext uri="{BB962C8B-B14F-4D97-AF65-F5344CB8AC3E}">
        <p14:creationId xmlns:p14="http://schemas.microsoft.com/office/powerpoint/2010/main" val="139954985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ITC Franklin Gothic Std Bk Cd"/>
        <a:ea typeface="ＭＳ Ｐゴシック" pitchFamily="-48" charset="-128"/>
        <a:cs typeface="ＭＳ Ｐゴシック"/>
      </a:defRPr>
    </a:lvl1pPr>
    <a:lvl2pPr marL="457200" algn="l" rtl="0" eaLnBrk="0" fontAlgn="base" hangingPunct="0">
      <a:spcBef>
        <a:spcPct val="30000"/>
      </a:spcBef>
      <a:spcAft>
        <a:spcPct val="0"/>
      </a:spcAft>
      <a:defRPr sz="1200" kern="1200">
        <a:solidFill>
          <a:schemeClr val="tx1"/>
        </a:solidFill>
        <a:latin typeface="ITC Franklin Gothic Std Bk Cd"/>
        <a:ea typeface="ＭＳ Ｐゴシック" pitchFamily="-48" charset="-128"/>
        <a:cs typeface="ＭＳ Ｐゴシック"/>
      </a:defRPr>
    </a:lvl2pPr>
    <a:lvl3pPr marL="914400" algn="l" rtl="0" eaLnBrk="0" fontAlgn="base" hangingPunct="0">
      <a:spcBef>
        <a:spcPct val="30000"/>
      </a:spcBef>
      <a:spcAft>
        <a:spcPct val="0"/>
      </a:spcAft>
      <a:defRPr sz="1200" kern="1200">
        <a:solidFill>
          <a:schemeClr val="tx1"/>
        </a:solidFill>
        <a:latin typeface="ITC Franklin Gothic Std Bk Cd"/>
        <a:ea typeface="ＭＳ Ｐゴシック" pitchFamily="-48" charset="-128"/>
        <a:cs typeface="ＭＳ Ｐゴシック"/>
      </a:defRPr>
    </a:lvl3pPr>
    <a:lvl4pPr marL="1371600" algn="l" rtl="0" eaLnBrk="0" fontAlgn="base" hangingPunct="0">
      <a:spcBef>
        <a:spcPct val="30000"/>
      </a:spcBef>
      <a:spcAft>
        <a:spcPct val="0"/>
      </a:spcAft>
      <a:defRPr sz="1200" kern="1200">
        <a:solidFill>
          <a:schemeClr val="tx1"/>
        </a:solidFill>
        <a:latin typeface="ITC Franklin Gothic Std Bk Cd"/>
        <a:ea typeface="ＭＳ Ｐゴシック" pitchFamily="-48" charset="-128"/>
        <a:cs typeface="ＭＳ Ｐゴシック"/>
      </a:defRPr>
    </a:lvl4pPr>
    <a:lvl5pPr marL="1828800" algn="l" rtl="0" eaLnBrk="0" fontAlgn="base" hangingPunct="0">
      <a:spcBef>
        <a:spcPct val="30000"/>
      </a:spcBef>
      <a:spcAft>
        <a:spcPct val="0"/>
      </a:spcAft>
      <a:defRPr sz="1200" kern="1200">
        <a:solidFill>
          <a:schemeClr val="tx1"/>
        </a:solidFill>
        <a:latin typeface="ITC Franklin Gothic Std Bk Cd"/>
        <a:ea typeface="ＭＳ Ｐゴシック" pitchFamily="-48" charset="-128"/>
        <a:cs typeface="ＭＳ Ｐゴシック"/>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educatorsrising.org/who-we-are/state-regional-affiliates"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Hello, and welcome to the learning series </a:t>
            </a:r>
            <a:r>
              <a:rPr lang="en-US" b="1" i="1" dirty="0"/>
              <a:t>Grow Your Own: A Systemic Approach to Securing an Effective Educator Talent Pool</a:t>
            </a:r>
            <a:r>
              <a:rPr lang="en-US" dirty="0"/>
              <a:t>. This learning series was developed through a collaboration among six federally funded technical assistance centers, including two content centers: the College and Career Readiness and Success Center, the Center on Great Teachers and Leaders, and four regional comprehensive centers including the Great Lakes Comprehensive Center, the Midwest Comprehensive Center, the Southeast Comprehensive Center, and the Texas Comprehensive Center. This module is the first in the series and provides an introduction to Grow Your Own Programs.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talk through the definition and different structures that GYO programs can take, there is a set of stakeholders that need to be included in the design, implementation, and continuous improvement of GYO efforts. State leaders can play a critical role in prioritizing GYO as a strategy, offering incentives or funding supports for GYO programs and by providing parameters or guidance support to local communities implementing GYO. </a:t>
            </a:r>
          </a:p>
          <a:p>
            <a:endParaRPr lang="en-US" dirty="0"/>
          </a:p>
          <a:p>
            <a:r>
              <a:rPr lang="en-US" dirty="0"/>
              <a:t>District leaders also play a similar role in making GYO a priority and providing guidance and support for designing and implementing the program. Furthermore, district leaders can act as the liaison between postsecondary institutions, particularly for precollegiate and university-focused programs, and provide the high-level view of workforce needs for the community. </a:t>
            </a:r>
          </a:p>
          <a:p>
            <a:endParaRPr lang="en-US" dirty="0"/>
          </a:p>
          <a:p>
            <a:r>
              <a:rPr lang="en-US" dirty="0"/>
              <a:t>School leaders, teachers, school counselors, and educator preparation institutions all play a critical role in implementing the program. These stakeholders design the curriculum, recruit candidates into the GYO program, and provide critical insights into the specific workforce needs for future educators. T</a:t>
            </a:r>
            <a:r>
              <a:rPr lang="en-US" sz="1200" kern="1200" dirty="0">
                <a:solidFill>
                  <a:schemeClr val="tx1"/>
                </a:solidFill>
                <a:effectLst/>
                <a:latin typeface="ITC Franklin Gothic Std Bk Cd"/>
                <a:ea typeface="ＭＳ Ｐゴシック" pitchFamily="-48" charset="-128"/>
                <a:cs typeface="ＭＳ Ｐゴシック"/>
              </a:rPr>
              <a:t>eacher unions or other association affiliates, whose missions dovetail with expanding the teaching talent pool, can be valuable partners in connecting programs to resources and opportunities for recognition. </a:t>
            </a:r>
            <a:endParaRPr lang="en-US" dirty="0"/>
          </a:p>
          <a:p>
            <a:endParaRPr lang="en-US" dirty="0"/>
          </a:p>
          <a:p>
            <a:r>
              <a:rPr lang="en-US" dirty="0"/>
              <a:t>Finally, engaging </a:t>
            </a:r>
            <a:r>
              <a:rPr lang="en-US" sz="1200" kern="1200" dirty="0">
                <a:solidFill>
                  <a:schemeClr val="tx1"/>
                </a:solidFill>
                <a:effectLst/>
                <a:latin typeface="ITC Franklin Gothic Std Bk Cd"/>
                <a:ea typeface="ＭＳ Ｐゴシック" pitchFamily="-48" charset="-128"/>
                <a:cs typeface="ＭＳ Ｐゴシック"/>
              </a:rPr>
              <a:t>the parents or families of prospective students can help build community buy-in for a GYO program. These stakeholders can be critical allies in ensuring the success of the program and will be critical for long-term sustainability. </a:t>
            </a:r>
          </a:p>
          <a:p>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10</a:t>
            </a:fld>
            <a:endParaRPr lang="en-US" dirty="0"/>
          </a:p>
        </p:txBody>
      </p:sp>
    </p:spTree>
    <p:extLst>
      <p:ext uri="{BB962C8B-B14F-4D97-AF65-F5344CB8AC3E}">
        <p14:creationId xmlns:p14="http://schemas.microsoft.com/office/powerpoint/2010/main" val="25628598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GYO programs are relatively new and there is limited research on their effectiveness to solve long-term educator talent issues, there are many reasons that states and local communities are interested in exploring GYO programs. This next section will provide an overview of some of the research that undergirds GYO as an educator pipeline workforce solution.</a:t>
            </a:r>
          </a:p>
          <a:p>
            <a:endParaRPr lang="en-US" dirty="0"/>
          </a:p>
          <a:p>
            <a:r>
              <a:rPr lang="en-US" dirty="0"/>
              <a:t>[Be helpful to articulate some of the things we DON'T know from research yet? I think a lot of what we know about GYO is practice-based evidence (situated in local contexts) as opposed to evidence-based practice.]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11</a:t>
            </a:fld>
            <a:endParaRPr lang="en-US" dirty="0"/>
          </a:p>
        </p:txBody>
      </p:sp>
    </p:spTree>
    <p:extLst>
      <p:ext uri="{BB962C8B-B14F-4D97-AF65-F5344CB8AC3E}">
        <p14:creationId xmlns:p14="http://schemas.microsoft.com/office/powerpoint/2010/main" val="962416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Location is a significant factor of where teacher candidates decide to work. Nationwide, 60% of teachers work in schools within 20 miles of the location in which they attended high school. Teachers are more likely than other professionals to live close to where they grew up. Since homegrown teachers compose such a significant share of local workforces, districts can look to GYO programs as an opportunity to proactively broaden and cultivate a better-prepared and representative talent pool to meet local needs. </a:t>
            </a:r>
          </a:p>
          <a:p>
            <a:endParaRPr lang="en-US" dirty="0"/>
          </a:p>
          <a:p>
            <a:r>
              <a:rPr lang="en-US" dirty="0"/>
              <a:t>Compared to their urban and suburban counterparts, rural school districts struggle to recruit and retain highly prepared teachers. Factors such as low salaries, low student enrollment, challenging working conditions, social isolation, and geographic isolation of rural districts challenge superintendents to attract and retain teachers. Despite the perceived disadvantages of working in rural school districts, empirical research and anecdotal evidence indicate that teachers originally from rural communities are more likely to teach in rural school districts. </a:t>
            </a:r>
          </a:p>
          <a:p>
            <a:endParaRPr lang="en-US" b="1" dirty="0"/>
          </a:p>
          <a:p>
            <a:r>
              <a:rPr lang="en-US" dirty="0"/>
              <a:t>Because most teachers prefer to work in close proximity to the location in which they attended high school, and they teach students who share their personal demographic characteristics, GYO programs are promising solutions for attracting and retaining teacher candidates in hard-to-staff rural districts. GYO teacher participants are accustomed to the lifestyles in which they grew up, and they have strong connections with the community. Also, as districts emphasize the importance of culturally responsive teaching—of being able to connect meaningfully with students in a community—members of that community are well positioned to excel in that regard. Therefore, emphasizing that teacher candidates will have the opportunity to serve students from the same community can be a successful recruitment strategy. </a:t>
            </a:r>
          </a:p>
          <a:p>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12</a:t>
            </a:fld>
            <a:endParaRPr lang="en-US" dirty="0"/>
          </a:p>
        </p:txBody>
      </p:sp>
    </p:spTree>
    <p:extLst>
      <p:ext uri="{BB962C8B-B14F-4D97-AF65-F5344CB8AC3E}">
        <p14:creationId xmlns:p14="http://schemas.microsoft.com/office/powerpoint/2010/main" val="28129600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Research shows that the diversity of the teaching workforce is important. When students have teachers who reflect their demographic makeup, there is a positive effect on student achievement</a:t>
            </a:r>
            <a:r>
              <a:rPr lang="en-US" b="0" dirty="0"/>
              <a:t>, </a:t>
            </a:r>
            <a:r>
              <a:rPr lang="en-US" b="1" dirty="0"/>
              <a:t>increased enrollment in </a:t>
            </a:r>
            <a:r>
              <a:rPr lang="en-US" dirty="0"/>
              <a:t>advanced-level courses, an increase in college attendance and retention rates, and overall improvement in school attendance.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Despite the research, teachers of color are underrepresented in the teaching workforce and generally have higher rates of attrition than White teachers. The leaky educator pipeline loses promising candidates at various stages of a prospective teacher’s journey: high school graduation, college enrollment, college graduation, licensure/certification, induction, and mentoring. Prospective teachers, particularly non-White candidates, steer away from a path that leads to a teaching career as early as high school.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While there are mixed results across research reports, some research does indicate that GYO programs may have some degree of success in recruiting and retaining teachers from specific populations</a:t>
            </a:r>
            <a:r>
              <a:rPr lang="en-US" b="0" i="1" u="none" dirty="0"/>
              <a:t>.</a:t>
            </a:r>
            <a:r>
              <a:rPr lang="en-US" b="1" i="1" u="sng" dirty="0"/>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i="1" u="sng"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Teachers of color are more likely to want to work in schools with a large minority population. GYO initiatives that explicitly recruit and support new teachers of color have been associated with high retention rates in hard-to-staff positions. </a:t>
            </a:r>
          </a:p>
          <a:p>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13</a:t>
            </a:fld>
            <a:endParaRPr lang="en-US" dirty="0"/>
          </a:p>
        </p:txBody>
      </p:sp>
    </p:spTree>
    <p:extLst>
      <p:ext uri="{BB962C8B-B14F-4D97-AF65-F5344CB8AC3E}">
        <p14:creationId xmlns:p14="http://schemas.microsoft.com/office/powerpoint/2010/main" val="20737213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dirty="0">
                <a:solidFill>
                  <a:schemeClr val="bg1"/>
                </a:solidFill>
              </a:rPr>
              <a:t>Finally, leveraging career and technical education (or CTE) programs for precollegiate GYO programs can build on the existing research on the positive impacts that CTE programs have on students. In reviewing the research, we see that CTE serves </a:t>
            </a:r>
            <a:r>
              <a:rPr lang="en-US" b="1" dirty="0">
                <a:solidFill>
                  <a:schemeClr val="bg1"/>
                </a:solidFill>
              </a:rPr>
              <a:t>94% of all high school students. Students who were CTE concentrators—those taking at least two courses in a CTE program of study—had an average</a:t>
            </a:r>
            <a:r>
              <a:rPr lang="en-US" dirty="0"/>
              <a:t> </a:t>
            </a:r>
            <a:r>
              <a:rPr lang="en-US" b="1" dirty="0"/>
              <a:t>high school graduation rate of 93%, compared to the national adjusted cohort graduation rate of 80%.</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Furthermore, research indicates that CTE reduces dropout and increases on-time graduation, particularly CTE courses taken in the 11th and 12th grades. And the more students participate in career and technical student organizations, the higher their academic motivation, academic engagement, grades, career self-efficacy, college aspirations, and employability skills. Research also shows that students who take advanced CTE courses in high school see higher earnings, including a 3.2% wage increase for CTE concentrators.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Finally, </a:t>
            </a:r>
            <a:r>
              <a:rPr lang="en-US" b="1" dirty="0"/>
              <a:t>91% </a:t>
            </a:r>
            <a:r>
              <a:rPr lang="en-US" sz="1200" dirty="0"/>
              <a:t>of high school graduates who earned two to three CTE credits </a:t>
            </a:r>
            <a:r>
              <a:rPr lang="en-US" b="1" dirty="0"/>
              <a:t>enrolled in college</a:t>
            </a:r>
            <a:r>
              <a:rPr lang="en-US" b="0" dirty="0"/>
              <a:t>.</a:t>
            </a:r>
            <a:r>
              <a:rPr lang="en-US" b="1" dirty="0"/>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algn="l"/>
            <a:r>
              <a:rPr lang="en-US" b="0" i="0" u="none" dirty="0"/>
              <a:t>Leveraging CTE is one promising way to implement and support a robust GYO that has been successful in many states.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14</a:t>
            </a:fld>
            <a:endParaRPr lang="en-US" dirty="0"/>
          </a:p>
        </p:txBody>
      </p:sp>
    </p:spTree>
    <p:extLst>
      <p:ext uri="{BB962C8B-B14F-4D97-AF65-F5344CB8AC3E}">
        <p14:creationId xmlns:p14="http://schemas.microsoft.com/office/powerpoint/2010/main" val="21063547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close this first module with a highlight of emerging GYO programs currently being implemented across the country, including a quick overview of the program and the major goals of the initiative. These programs can be starting points for other stakeholders interested in developing their own GYO program.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15</a:t>
            </a:fld>
            <a:endParaRPr lang="en-US" dirty="0"/>
          </a:p>
        </p:txBody>
      </p:sp>
    </p:spTree>
    <p:extLst>
      <p:ext uri="{BB962C8B-B14F-4D97-AF65-F5344CB8AC3E}">
        <p14:creationId xmlns:p14="http://schemas.microsoft.com/office/powerpoint/2010/main" val="11289814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ITC Franklin Gothic Std Bk Cd"/>
                <a:ea typeface="ＭＳ Ｐゴシック" pitchFamily="-48" charset="-128"/>
                <a:cs typeface="ＭＳ Ｐゴシック"/>
              </a:rPr>
              <a:t>For a precollegiate program with rigorous content and effective stakeholder allies, Recruiting Washington Teachers (RWT) is a compelling model. RWT is a high school teacher academy program, rooted in content developed by Washington state’s Professional Educator Standards Board, funded by the state legislature and administered by the Educator Pathways and Workforce Development office. RWT’s content is rooted in equity pedagogy, helping students to explore cultural identity and educational opportunities through the lens of the teaching profession. The RWT program, which launched in 2007, has a well-resourced website where its curriculum, evaluation results, and many supplemental materials are freely available.</a:t>
            </a:r>
          </a:p>
          <a:p>
            <a:r>
              <a:rPr lang="en-US" sz="1200" kern="1200" dirty="0">
                <a:solidFill>
                  <a:schemeClr val="tx1"/>
                </a:solidFill>
                <a:effectLst/>
                <a:latin typeface="ITC Franklin Gothic Std Bk Cd"/>
                <a:ea typeface="ＭＳ Ｐゴシック" pitchFamily="-48" charset="-128"/>
                <a:cs typeface="ＭＳ Ｐゴシック"/>
              </a:rPr>
              <a:t> </a:t>
            </a:r>
          </a:p>
          <a:p>
            <a:r>
              <a:rPr lang="en-US" sz="1200" kern="1200" dirty="0">
                <a:solidFill>
                  <a:schemeClr val="tx1"/>
                </a:solidFill>
                <a:effectLst/>
                <a:latin typeface="ITC Franklin Gothic Std Bk Cd"/>
                <a:ea typeface="ＭＳ Ｐゴシック" pitchFamily="-48" charset="-128"/>
                <a:cs typeface="ＭＳ Ｐゴシック"/>
              </a:rPr>
              <a:t>For a state education agency investing in launching and scaling GYO efforts, in the past year the Texas Education Agency has launched two cycles of a Grow Your Own competitive grant that offers three pathway options for GYO efforts. Pathway 1 provides resources to districts and stipends to teachers to launch and continue Education and Training high school courses, many of which offer dual enrollment opportunities, as part of a CTE program of study. Pathway 2 is focused on supporting staff already dedicated to teaching by providing tuition assistance to paraprofessionals, instructional aides, and long-term substitutes who are pursuing full-time, certified teacher roles. Pathway 3 recruits promising new teachers by incentivizing completion of student teaching placements in rural LEAs through stipends to teaching candidates. </a:t>
            </a:r>
          </a:p>
          <a:p>
            <a:r>
              <a:rPr lang="en-US" sz="1200" kern="1200" dirty="0">
                <a:solidFill>
                  <a:schemeClr val="tx1"/>
                </a:solidFill>
                <a:effectLst/>
                <a:latin typeface="ITC Franklin Gothic Std Bk Cd"/>
                <a:ea typeface="ＭＳ Ｐゴシック" pitchFamily="-48" charset="-128"/>
                <a:cs typeface="ＭＳ Ｐゴシック"/>
              </a:rPr>
              <a:t>﻿</a:t>
            </a:r>
          </a:p>
          <a:p>
            <a:r>
              <a:rPr lang="en-US" sz="1200" kern="1200" dirty="0">
                <a:solidFill>
                  <a:schemeClr val="tx1"/>
                </a:solidFill>
                <a:effectLst/>
                <a:latin typeface="ITC Franklin Gothic Std Bk Cd"/>
                <a:ea typeface="ＭＳ Ｐゴシック" pitchFamily="-48" charset="-128"/>
                <a:cs typeface="ＭＳ Ｐゴシック"/>
              </a:rPr>
              <a:t>For a curriculum and training provider that helps launch and sustain teacher academy programs across the country, the South Carolina Center for Educator Recruitment, Retention, and Advancement offers the Teacher Cadets program. As an off-the-shelf option for curriculum where teachers attend initial and ongoing trainings, Teacher Cadets reaches ​approximately 170 high schools with nearly 200 classes serving an average of 2,700 juniors and seniors annually. More than 60,000 students have participated in the Teacher Cadet program in its 30-year history. </a:t>
            </a:r>
          </a:p>
          <a:p>
            <a:r>
              <a:rPr lang="en-US" sz="1200" kern="1200" dirty="0">
                <a:solidFill>
                  <a:schemeClr val="tx1"/>
                </a:solidFill>
                <a:effectLst/>
                <a:latin typeface="ITC Franklin Gothic Std Bk Cd"/>
                <a:ea typeface="ＭＳ Ｐゴシック" pitchFamily="-48" charset="-128"/>
                <a:cs typeface="ＭＳ Ｐゴシック"/>
              </a:rPr>
              <a:t> </a:t>
            </a:r>
          </a:p>
          <a:p>
            <a:r>
              <a:rPr lang="en-US" sz="1200" kern="1200" dirty="0">
                <a:solidFill>
                  <a:schemeClr val="tx1"/>
                </a:solidFill>
                <a:effectLst/>
                <a:latin typeface="ITC Franklin Gothic Std Bk Cd"/>
                <a:ea typeface="ＭＳ Ｐゴシック" pitchFamily="-48" charset="-128"/>
                <a:cs typeface="ＭＳ Ｐゴシック"/>
              </a:rPr>
              <a:t>Educators Rising is a free, national membership organization for aspiring teachers and their mentors who are participating in a variety of GYO programs. Educators Rising offers supplemental resources to GYO programs, an online platform for members, and national- and state-level programming including events, competitions, and student leadership opportunities. Structured as a career and technical organization, Educators Rising is a permanent member of the National Coordinating Council on Career and Technical Student Organizations. Participants from more than 2,400 schools who have joined Educators Rising and more than 43,000 students have signed up as rising educators, with 51% of the student network composed of students of color. Furthermore, since 2015 </a:t>
            </a:r>
            <a:r>
              <a:rPr lang="en-US" sz="1200" u="sng" kern="1200" dirty="0">
                <a:solidFill>
                  <a:schemeClr val="tx1"/>
                </a:solidFill>
                <a:effectLst/>
                <a:latin typeface="ITC Franklin Gothic Std Bk Cd"/>
                <a:ea typeface="ＭＳ Ｐゴシック" pitchFamily="-48" charset="-128"/>
                <a:cs typeface="ＭＳ Ｐゴシック"/>
                <a:hlinkClick r:id="rId3"/>
              </a:rPr>
              <a:t>27 states and regions</a:t>
            </a:r>
            <a:r>
              <a:rPr lang="en-US" sz="1200" kern="1200" dirty="0">
                <a:solidFill>
                  <a:schemeClr val="tx1"/>
                </a:solidFill>
                <a:effectLst/>
                <a:latin typeface="ITC Franklin Gothic Std Bk Cd"/>
                <a:ea typeface="ＭＳ Ｐゴシック" pitchFamily="-48" charset="-128"/>
                <a:cs typeface="ＭＳ Ｐゴシック"/>
              </a:rPr>
              <a:t> have become official Educators Rising affiliates. </a:t>
            </a:r>
          </a:p>
          <a:p>
            <a:r>
              <a:rPr lang="en-US" sz="1200" kern="1200" dirty="0">
                <a:solidFill>
                  <a:schemeClr val="tx1"/>
                </a:solidFill>
                <a:effectLst/>
                <a:latin typeface="ITC Franklin Gothic Std Bk Cd"/>
                <a:ea typeface="ＭＳ Ｐゴシック" pitchFamily="-48" charset="-128"/>
                <a:cs typeface="ＭＳ Ｐゴシック"/>
              </a:rPr>
              <a:t> </a:t>
            </a:r>
          </a:p>
          <a:p>
            <a:r>
              <a:rPr lang="en-US" sz="1200" kern="1200" dirty="0">
                <a:solidFill>
                  <a:schemeClr val="tx1"/>
                </a:solidFill>
                <a:effectLst/>
                <a:latin typeface="ITC Franklin Gothic Std Bk Cd"/>
                <a:ea typeface="ＭＳ Ｐゴシック" pitchFamily="-48" charset="-128"/>
                <a:cs typeface="ＭＳ Ｐゴシック"/>
              </a:rPr>
              <a:t>The North Carolina Teaching Fellows program offers a competitive, merit-based forgivable loan that provides up to $4,125 a semester ($8,250 a year) for up to 4 years to highly qualified students committed to teaching special education or a STEM field in a North Carolina public school. The program was recently resurrected with five educator preparation provider partners across the state, with its first cohort participating in the current 2018–19 school year. </a:t>
            </a:r>
          </a:p>
          <a:p>
            <a:r>
              <a:rPr lang="en-US" sz="1200" kern="1200" dirty="0">
                <a:solidFill>
                  <a:schemeClr val="tx1"/>
                </a:solidFill>
                <a:effectLst/>
                <a:latin typeface="ITC Franklin Gothic Std Bk Cd"/>
                <a:ea typeface="ＭＳ Ｐゴシック" pitchFamily="-48" charset="-128"/>
                <a:cs typeface="ＭＳ Ｐゴシック"/>
              </a:rPr>
              <a:t> </a:t>
            </a:r>
          </a:p>
          <a:p>
            <a:r>
              <a:rPr lang="en-US" sz="1200" kern="1200" dirty="0">
                <a:solidFill>
                  <a:schemeClr val="tx1"/>
                </a:solidFill>
                <a:effectLst/>
                <a:latin typeface="ITC Franklin Gothic Std Bk Cd"/>
                <a:ea typeface="ＭＳ Ｐゴシック" pitchFamily="-48" charset="-128"/>
                <a:cs typeface="ＭＳ Ｐゴシック"/>
              </a:rPr>
              <a:t>Grow Your Own Illinois is a nonprofit that offers scholarships of $1,000 to $3,000 per semester along with extensive support to prospective teachers seeking either a bachelor’s or a master’s degree. The priorities of GYO Illinois include creating a pipeline of highly qualified teachers of color, supporting GYO teachers once they are in the classroom, and advocating to close the teacher–student diversity gap across Illinois. GYO Illinois has produced 123 currently employed teachers serving approximately 2,000 students since it was initially funded with the passage of the Grow Your Own Teacher Education Act in 2005. </a:t>
            </a:r>
          </a:p>
          <a:p>
            <a:pPr marL="0" indent="0" fontAlgn="base">
              <a:buNone/>
            </a:pPr>
            <a:endParaRPr lang="en-US" sz="1200" b="0" i="0" kern="1200" dirty="0">
              <a:solidFill>
                <a:schemeClr val="tx1"/>
              </a:solidFill>
              <a:effectLst/>
              <a:latin typeface="ITC Franklin Gothic Std Bk Cd"/>
              <a:ea typeface="ＭＳ Ｐゴシック" pitchFamily="-48" charset="-128"/>
            </a:endParaRPr>
          </a:p>
          <a:p>
            <a:pPr marL="0" indent="0" fontAlgn="base">
              <a:buNone/>
            </a:pPr>
            <a:endParaRPr lang="en-US" sz="1200" b="0" i="0" kern="1200" dirty="0">
              <a:solidFill>
                <a:schemeClr val="tx1"/>
              </a:solidFill>
              <a:effectLst/>
              <a:latin typeface="ITC Franklin Gothic Std Bk Cd"/>
              <a:ea typeface="ＭＳ Ｐゴシック" pitchFamily="-48" charset="-128"/>
            </a:endParaRP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16</a:t>
            </a:fld>
            <a:endParaRPr lang="en-US" dirty="0"/>
          </a:p>
        </p:txBody>
      </p:sp>
    </p:spTree>
    <p:extLst>
      <p:ext uri="{BB962C8B-B14F-4D97-AF65-F5344CB8AC3E}">
        <p14:creationId xmlns:p14="http://schemas.microsoft.com/office/powerpoint/2010/main" val="23869927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BA2C2E2-0E08-480B-A22D-C2F2EBF6A27D}" type="slidenum">
              <a:rPr lang="en-US" smtClean="0"/>
              <a:pPr>
                <a:defRPr/>
              </a:pPr>
              <a:t>19</a:t>
            </a:fld>
            <a:endParaRPr lang="en-US" dirty="0"/>
          </a:p>
        </p:txBody>
      </p:sp>
    </p:spTree>
    <p:extLst>
      <p:ext uri="{BB962C8B-B14F-4D97-AF65-F5344CB8AC3E}">
        <p14:creationId xmlns:p14="http://schemas.microsoft.com/office/powerpoint/2010/main" val="927117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begin this module by first providing an overview of the Grow Your Own (or GYO) learning series.</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2</a:t>
            </a:fld>
            <a:endParaRPr lang="en-US" dirty="0"/>
          </a:p>
        </p:txBody>
      </p:sp>
    </p:spTree>
    <p:extLst>
      <p:ext uri="{BB962C8B-B14F-4D97-AF65-F5344CB8AC3E}">
        <p14:creationId xmlns:p14="http://schemas.microsoft.com/office/powerpoint/2010/main" val="3476629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learning series is intended to support listeners in developing and implementing GYO programs to develop a robust and effective educator talent pool. The audience for this module includes any stakeholders interested in developing a GYO program, such as SEAs, LEAs, educator preparation programs, and community organizations. The series is divided into a set of short modules that focus on specific topics that are critical to developing a GYO program.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3</a:t>
            </a:fld>
            <a:endParaRPr lang="en-US" dirty="0"/>
          </a:p>
        </p:txBody>
      </p:sp>
    </p:spTree>
    <p:extLst>
      <p:ext uri="{BB962C8B-B14F-4D97-AF65-F5344CB8AC3E}">
        <p14:creationId xmlns:p14="http://schemas.microsoft.com/office/powerpoint/2010/main" val="40410266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Topics for the series include this first one, which provides an introduction to GYO programs.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4</a:t>
            </a:fld>
            <a:endParaRPr lang="en-US" dirty="0"/>
          </a:p>
        </p:txBody>
      </p:sp>
    </p:spTree>
    <p:extLst>
      <p:ext uri="{BB962C8B-B14F-4D97-AF65-F5344CB8AC3E}">
        <p14:creationId xmlns:p14="http://schemas.microsoft.com/office/powerpoint/2010/main" val="16102090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this first module, we will begin by developing a common understanding of what we mean by </a:t>
            </a:r>
            <a:r>
              <a:rPr lang="en-US" i="1" dirty="0"/>
              <a:t>GYO programs</a:t>
            </a:r>
            <a:r>
              <a:rPr lang="en-US" dirty="0"/>
              <a:t>, including how they are defined, common structures of GYO programs, common state and local goals for GYO programs, and key stakeholders that are often involved in designing and implementing GYO programs. Next, we will discuss the emerging—though limited—research on GYO programs. Finally, we will close with a review of some emerging GYO programs under way across the country that can be used as references and models for other stakeholders interested in implementing a GYO program.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5</a:t>
            </a:fld>
            <a:endParaRPr lang="en-US" dirty="0"/>
          </a:p>
        </p:txBody>
      </p:sp>
    </p:spTree>
    <p:extLst>
      <p:ext uri="{BB962C8B-B14F-4D97-AF65-F5344CB8AC3E}">
        <p14:creationId xmlns:p14="http://schemas.microsoft.com/office/powerpoint/2010/main" val="36677835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begin by first defining what we mean by a GYO program.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6</a:t>
            </a:fld>
            <a:endParaRPr lang="en-US" dirty="0"/>
          </a:p>
        </p:txBody>
      </p:sp>
    </p:spTree>
    <p:extLst>
      <p:ext uri="{BB962C8B-B14F-4D97-AF65-F5344CB8AC3E}">
        <p14:creationId xmlns:p14="http://schemas.microsoft.com/office/powerpoint/2010/main" val="36754994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As seen on this slide, GYO is </a:t>
            </a:r>
            <a:r>
              <a:rPr lang="en-US" i="0" dirty="0"/>
              <a:t>a </a:t>
            </a:r>
            <a:r>
              <a:rPr lang="en-US" sz="1200" i="0" dirty="0"/>
              <a:t>localized approach to developing a pipeline of educator candidates to meet local workforce needs. Broadly, GYO programs enable</a:t>
            </a:r>
            <a:r>
              <a:rPr lang="en-US" dirty="0"/>
              <a:t> states and local communities to plan and to recruit for specific workforce needs.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i="0" dirty="0"/>
              <a:t>Because GYO programs are localized, communities can focus on specific workforce needs such as school-level shortages, including high school educators and subject-level shortages like CTE educators, special education teachers, or STEM (science, technology, engineering, and mathematics) teachers. GYO programs can also be leveraged to ensure that the teaching workforce reflects community demographics, such as teachers who reflect the students they teach, or educators from rural communities teaching in rural schools.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i="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i="0" dirty="0"/>
              <a:t>DB: The localized approach of intentionally recruiting community members into the community’s teacher workforce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i="0" dirty="0"/>
              <a:t>Morale, retention</a:t>
            </a:r>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7</a:t>
            </a:fld>
            <a:endParaRPr lang="en-US" dirty="0"/>
          </a:p>
        </p:txBody>
      </p:sp>
    </p:spTree>
    <p:extLst>
      <p:ext uri="{BB962C8B-B14F-4D97-AF65-F5344CB8AC3E}">
        <p14:creationId xmlns:p14="http://schemas.microsoft.com/office/powerpoint/2010/main" val="7164583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we are using a common definition of a GYO program, there are many ways that a GYO program can be structured and implemented based on the specific context and needs of the community. Here, we outline three common structures that we are seeing state and local education agencies implementing, though it should be noted that these structures do not have to be implemented in isolation. In fact, it is common for stakeholders to implement a combination of these structures to most effectively leverage a GYO program to meet their educator pipeline needs. </a:t>
            </a:r>
          </a:p>
          <a:p>
            <a:endParaRPr lang="en-US" dirty="0"/>
          </a:p>
          <a:p>
            <a:r>
              <a:rPr lang="en-US" dirty="0"/>
              <a:t>The first structure is called </a:t>
            </a:r>
            <a:r>
              <a:rPr lang="en-US" b="1" i="1" dirty="0"/>
              <a:t>precollegiate</a:t>
            </a:r>
            <a:r>
              <a:rPr lang="en-US" i="0" dirty="0"/>
              <a:t>,</a:t>
            </a:r>
            <a:r>
              <a:rPr lang="en-US" dirty="0"/>
              <a:t> where high school students participate in cocurricular programs and career exploration courses, such as career and technical education programs of study, electives, or other course codes. The goal of this strategy is to recruit students early in their careers into the educator pipeline by exposing them to the teaching profession, particularly by offering students an array of clinical, work-based learning opportunities to try out teaching themselves. In some precollegiate programs, this also includes earning credit at postsecondary institutions so students can enter into a postsecondary program already having completed some courses for their educator preparation program. This strategy can be leveraged to engage early with students who might otherwise not seriously consider pursuing teaching to test-drive the profession. Precollegiate programs can also support strategies to specifically encourage students from diverse backgrounds to enter the profession and, alternatively, to expose students to teaching who might learn that the teaching profession is not for them. </a:t>
            </a:r>
          </a:p>
          <a:p>
            <a:endParaRPr lang="en-US" dirty="0"/>
          </a:p>
          <a:p>
            <a:r>
              <a:rPr lang="en-US" dirty="0"/>
              <a:t>The second structure is titled, Community Focused which focuses on providing supports for transitioning current</a:t>
            </a:r>
            <a:r>
              <a:rPr lang="en-US" sz="1050" dirty="0"/>
              <a:t> </a:t>
            </a:r>
            <a:r>
              <a:rPr lang="en-US" dirty="0"/>
              <a:t>school staff to teaching positions. This could include paraprofessionals, instructional aides or long-term substitutes who have already demonstrated a commitment to school-based employment in the community and supporting them to become full-time educators. </a:t>
            </a:r>
          </a:p>
          <a:p>
            <a:endParaRPr lang="en-US" dirty="0"/>
          </a:p>
          <a:p>
            <a:r>
              <a:rPr lang="en-US" dirty="0"/>
              <a:t>The third structure, University Initiated, focuses on a partnership between preparation providers and districts that integrates co-designed clinical experiences and coursework throughout the preparation program. By focusing on co-designing experiences and coursework. this collaboration between preparation programs and the districts who aim to employ and retain the programs’ teacher candidates is designed to ensure that students completing postsecondary programs are prepared to teach in the specific communities that need them the most. The structure requires collaboration and honest conversations about the biggest needs for districts and how the preparation program can support those students. </a:t>
            </a:r>
          </a:p>
          <a:p>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8</a:t>
            </a:fld>
            <a:endParaRPr lang="en-US" dirty="0"/>
          </a:p>
        </p:txBody>
      </p:sp>
    </p:spTree>
    <p:extLst>
      <p:ext uri="{BB962C8B-B14F-4D97-AF65-F5344CB8AC3E}">
        <p14:creationId xmlns:p14="http://schemas.microsoft.com/office/powerpoint/2010/main" val="17844409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GYO programs can be leveraged to achieve a series of localized goals. Across the country, we are seeing states and local communities support GYO programs in an effort to </a:t>
            </a:r>
            <a:r>
              <a:rPr lang="en-US" sz="1200" i="1" dirty="0">
                <a:solidFill>
                  <a:schemeClr val="bg1"/>
                </a:solidFill>
              </a:rPr>
              <a:t>ensure equitable access to effective educators for all students. </a:t>
            </a:r>
            <a:r>
              <a:rPr lang="en-US" sz="1200" kern="1200" dirty="0">
                <a:solidFill>
                  <a:schemeClr val="tx1"/>
                </a:solidFill>
                <a:effectLst/>
                <a:latin typeface="ITC Franklin Gothic Std Bk Cd"/>
                <a:ea typeface="ＭＳ Ｐゴシック" pitchFamily="-48" charset="-128"/>
                <a:cs typeface="ＭＳ Ｐゴシック"/>
              </a:rPr>
              <a:t>By creating more effective instruction (instruction that is made by locally grown teachers who are more culturally competent with the local student population), and by creating more effective instruction that is made by improving retention and thus the rate of experienced teachers. But this is true only if GYO programs are aimed at the schools that didn’t have them before (on which we will expand in Module 2). </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i="1" dirty="0">
              <a:solidFill>
                <a:schemeClr val="bg1"/>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i="1" dirty="0">
                <a:solidFill>
                  <a:schemeClr val="bg1"/>
                </a:solidFill>
              </a:rPr>
              <a:t>GYO programs are also being used as a strategy to diversify the teaching workforce, such as through early student recruitment in precollegiate programs.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i="1" dirty="0">
              <a:solidFill>
                <a:schemeClr val="bg1"/>
              </a:solidFill>
            </a:endParaRPr>
          </a:p>
          <a:p>
            <a:pPr>
              <a:spcAft>
                <a:spcPts val="600"/>
              </a:spcAft>
            </a:pPr>
            <a:r>
              <a:rPr lang="en-US" sz="1200" i="1" dirty="0">
                <a:solidFill>
                  <a:schemeClr val="bg1"/>
                </a:solidFill>
              </a:rPr>
              <a:t>Precollegiate programs also support student career exploration by providing an opportunity for students to develop an understanding of what teaching entails, thereby helping them to make an informed decision about whether the teaching profession is for them or not.</a:t>
            </a:r>
          </a:p>
          <a:p>
            <a:pPr>
              <a:spcAft>
                <a:spcPts val="600"/>
              </a:spcAft>
            </a:pPr>
            <a:r>
              <a:rPr lang="en-US" sz="1200" i="1" dirty="0">
                <a:solidFill>
                  <a:schemeClr val="bg1"/>
                </a:solidFill>
              </a:rPr>
              <a:t> </a:t>
            </a:r>
          </a:p>
          <a:p>
            <a:pPr>
              <a:spcAft>
                <a:spcPts val="600"/>
              </a:spcAft>
            </a:pPr>
            <a:r>
              <a:rPr lang="en-US" sz="1200" i="1" dirty="0">
                <a:solidFill>
                  <a:schemeClr val="bg1"/>
                </a:solidFill>
              </a:rPr>
              <a:t>Further, exposing students to postsecondary coursework and, in some cases, offering students opportunities to teach while still in high school, increases students’ college &amp; career readiness by providing opportunities to apply academic content and technical skill in the real-world. </a:t>
            </a:r>
          </a:p>
          <a:p>
            <a:pPr>
              <a:spcAft>
                <a:spcPts val="600"/>
              </a:spcAft>
            </a:pPr>
            <a:r>
              <a:rPr lang="en-US" sz="1200" i="1" dirty="0">
                <a:solidFill>
                  <a:schemeClr val="bg1"/>
                </a:solidFill>
              </a:rPr>
              <a:t> </a:t>
            </a:r>
          </a:p>
          <a:p>
            <a:pPr>
              <a:spcAft>
                <a:spcPts val="600"/>
              </a:spcAft>
            </a:pPr>
            <a:r>
              <a:rPr lang="en-US" sz="1200" i="1" dirty="0">
                <a:solidFill>
                  <a:schemeClr val="bg1"/>
                </a:solidFill>
              </a:rPr>
              <a:t>Finally, as described in the GYO definition, GYO programs are designed to meet local workforce needs by understanding what the specific local educator talent needs are and recruiting for those needs. For example, programs implementing the community-focused structure might choose to support the development of current school staff that meet the specific subject-level or grade level demands for the workforce. Similarly, a university-focused approach would work closely with local communities to understand where their gaps in workforce exist and support the development of teacher candidates in grade and subject-levels where there is the greatest need, both in the immediate and long-term. </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9</a:t>
            </a:fld>
            <a:endParaRPr lang="en-US" dirty="0"/>
          </a:p>
        </p:txBody>
      </p:sp>
    </p:spTree>
    <p:extLst>
      <p:ext uri="{BB962C8B-B14F-4D97-AF65-F5344CB8AC3E}">
        <p14:creationId xmlns:p14="http://schemas.microsoft.com/office/powerpoint/2010/main" val="9652579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683811" y="905710"/>
            <a:ext cx="8228413" cy="1785104"/>
          </a:xfrm>
        </p:spPr>
        <p:txBody>
          <a:bodyPr/>
          <a:lstStyle>
            <a:lvl1pPr>
              <a:defRPr/>
            </a:lvl1pPr>
          </a:lstStyle>
          <a:p>
            <a:r>
              <a:rPr lang="en-US"/>
              <a:t>Click to edit Master title style</a:t>
            </a:r>
            <a:endParaRPr lang="en-US" dirty="0"/>
          </a:p>
        </p:txBody>
      </p:sp>
      <p:sp>
        <p:nvSpPr>
          <p:cNvPr id="6" name="Text Placeholder 5"/>
          <p:cNvSpPr>
            <a:spLocks noGrp="1"/>
          </p:cNvSpPr>
          <p:nvPr>
            <p:ph type="body" sz="quarter" idx="12"/>
          </p:nvPr>
        </p:nvSpPr>
        <p:spPr>
          <a:xfrm>
            <a:off x="687388" y="2938998"/>
            <a:ext cx="8224837" cy="1600438"/>
          </a:xfrm>
        </p:spPr>
        <p:txBody>
          <a:bodyPr/>
          <a:lstStyle>
            <a:lvl1pPr>
              <a:defRPr>
                <a:solidFill>
                  <a:schemeClr val="bg1">
                    <a:lumMod val="75000"/>
                  </a:schemeClr>
                </a:solidFill>
              </a:defRPr>
            </a:lvl1pPr>
            <a:lvl2pPr>
              <a:defRPr sz="2400">
                <a:solidFill>
                  <a:schemeClr val="bg1"/>
                </a:solidFill>
              </a:defRPr>
            </a:lvl2pPr>
            <a:lvl3pPr>
              <a:defRPr sz="2000">
                <a:solidFill>
                  <a:schemeClr val="bg1"/>
                </a:solidFill>
              </a:defRPr>
            </a:lvl3pPr>
            <a:lvl4pPr marL="0" indent="0">
              <a:defRPr sz="1600">
                <a:solidFill>
                  <a:schemeClr val="bg1"/>
                </a:solidFill>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852374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Divider Layout">
    <p:spTree>
      <p:nvGrpSpPr>
        <p:cNvPr id="1" name=""/>
        <p:cNvGrpSpPr/>
        <p:nvPr/>
      </p:nvGrpSpPr>
      <p:grpSpPr>
        <a:xfrm>
          <a:off x="0" y="0"/>
          <a:ext cx="0" cy="0"/>
          <a:chOff x="0" y="0"/>
          <a:chExt cx="0" cy="0"/>
        </a:xfrm>
      </p:grpSpPr>
      <p:sp>
        <p:nvSpPr>
          <p:cNvPr id="2" name="Title 1"/>
          <p:cNvSpPr>
            <a:spLocks noGrp="1"/>
          </p:cNvSpPr>
          <p:nvPr>
            <p:ph type="title"/>
          </p:nvPr>
        </p:nvSpPr>
        <p:spPr>
          <a:xfrm>
            <a:off x="687388" y="3704382"/>
            <a:ext cx="8229600" cy="769441"/>
          </a:xfrm>
        </p:spPr>
        <p:txBody>
          <a:bodyPr/>
          <a:lstStyle>
            <a:lvl1pPr algn="l">
              <a:defRPr>
                <a:latin typeface="+mn-lt"/>
              </a:defRPr>
            </a:lvl1pPr>
          </a:lstStyle>
          <a:p>
            <a:r>
              <a:rPr lang="en-US" dirty="0"/>
              <a:t>Click to edit Master title style</a:t>
            </a:r>
          </a:p>
        </p:txBody>
      </p:sp>
      <p:sp>
        <p:nvSpPr>
          <p:cNvPr id="3" name="Content Placeholder 2"/>
          <p:cNvSpPr>
            <a:spLocks noGrp="1"/>
          </p:cNvSpPr>
          <p:nvPr>
            <p:ph idx="1"/>
          </p:nvPr>
        </p:nvSpPr>
        <p:spPr>
          <a:xfrm>
            <a:off x="687388" y="4523533"/>
            <a:ext cx="8229600" cy="1194329"/>
          </a:xfrm>
        </p:spPr>
        <p:txBody>
          <a:bodyPr/>
          <a:lstStyle/>
          <a:p>
            <a:pPr lvl="0"/>
            <a:r>
              <a:rPr lang="en-US" dirty="0"/>
              <a:t>Click to edit Master text styles</a:t>
            </a:r>
          </a:p>
        </p:txBody>
      </p:sp>
      <p:sp>
        <p:nvSpPr>
          <p:cNvPr id="5" name="Slide Number Placeholder 5">
            <a:extLst>
              <a:ext uri="{FF2B5EF4-FFF2-40B4-BE49-F238E27FC236}">
                <a16:creationId xmlns:a16="http://schemas.microsoft.com/office/drawing/2014/main" id="{41564B0F-3E7E-43D0-921C-62EC3E70CAD5}"/>
              </a:ext>
            </a:extLst>
          </p:cNvPr>
          <p:cNvSpPr txBox="1">
            <a:spLocks/>
          </p:cNvSpPr>
          <p:nvPr userDrawn="1"/>
        </p:nvSpPr>
        <p:spPr>
          <a:xfrm>
            <a:off x="8759894" y="6057098"/>
            <a:ext cx="157094" cy="153888"/>
          </a:xfrm>
          <a:prstGeom prst="rect">
            <a:avLst/>
          </a:prstGeom>
        </p:spPr>
        <p:txBody>
          <a:bodyPr vert="horz" wrap="none" lIns="0" tIns="0" rIns="0" bIns="0" rtlCol="0" anchor="ctr">
            <a:spAutoFit/>
          </a:bodyPr>
          <a:lstStyle>
            <a:defPPr>
              <a:defRPr lang="en-US"/>
            </a:defPPr>
            <a:lvl1pPr algn="r" rtl="0" fontAlgn="base">
              <a:spcBef>
                <a:spcPct val="0"/>
              </a:spcBef>
              <a:spcAft>
                <a:spcPct val="0"/>
              </a:spcAft>
              <a:defRPr sz="1000" kern="1200">
                <a:solidFill>
                  <a:schemeClr val="bg1">
                    <a:lumMod val="75000"/>
                  </a:schemeClr>
                </a:solidFill>
                <a:latin typeface="Arial" pitchFamily="34" charset="0"/>
                <a:ea typeface="ＭＳ Ｐゴシック"/>
                <a:cs typeface="ＭＳ Ｐゴシック"/>
              </a:defRPr>
            </a:lvl1pPr>
            <a:lvl2pPr marL="457200" algn="l" rtl="0" fontAlgn="base">
              <a:spcBef>
                <a:spcPct val="0"/>
              </a:spcBef>
              <a:spcAft>
                <a:spcPct val="0"/>
              </a:spcAft>
              <a:defRPr sz="2400" kern="1200">
                <a:solidFill>
                  <a:schemeClr val="tx1"/>
                </a:solidFill>
                <a:latin typeface="Arial" pitchFamily="34" charset="0"/>
                <a:ea typeface="ＭＳ Ｐゴシック"/>
                <a:cs typeface="ＭＳ Ｐゴシック"/>
              </a:defRPr>
            </a:lvl2pPr>
            <a:lvl3pPr marL="914400" algn="l" rtl="0" fontAlgn="base">
              <a:spcBef>
                <a:spcPct val="0"/>
              </a:spcBef>
              <a:spcAft>
                <a:spcPct val="0"/>
              </a:spcAft>
              <a:defRPr sz="2400" kern="1200">
                <a:solidFill>
                  <a:schemeClr val="tx1"/>
                </a:solidFill>
                <a:latin typeface="Arial" pitchFamily="34" charset="0"/>
                <a:ea typeface="ＭＳ Ｐゴシック"/>
                <a:cs typeface="ＭＳ Ｐゴシック"/>
              </a:defRPr>
            </a:lvl3pPr>
            <a:lvl4pPr marL="1371600" algn="l" rtl="0" fontAlgn="base">
              <a:spcBef>
                <a:spcPct val="0"/>
              </a:spcBef>
              <a:spcAft>
                <a:spcPct val="0"/>
              </a:spcAft>
              <a:defRPr sz="2400" kern="1200">
                <a:solidFill>
                  <a:schemeClr val="tx1"/>
                </a:solidFill>
                <a:latin typeface="Arial" pitchFamily="34" charset="0"/>
                <a:ea typeface="ＭＳ Ｐゴシック"/>
                <a:cs typeface="ＭＳ Ｐゴシック"/>
              </a:defRPr>
            </a:lvl4pPr>
            <a:lvl5pPr marL="1828800" algn="l" rtl="0" fontAlgn="base">
              <a:spcBef>
                <a:spcPct val="0"/>
              </a:spcBef>
              <a:spcAft>
                <a:spcPct val="0"/>
              </a:spcAft>
              <a:defRPr sz="2400" kern="1200">
                <a:solidFill>
                  <a:schemeClr val="tx1"/>
                </a:solidFill>
                <a:latin typeface="Arial" pitchFamily="34" charset="0"/>
                <a:ea typeface="ＭＳ Ｐゴシック"/>
                <a:cs typeface="ＭＳ Ｐゴシック"/>
              </a:defRPr>
            </a:lvl5pPr>
            <a:lvl6pPr marL="2286000" algn="l" defTabSz="914400" rtl="0" eaLnBrk="1" latinLnBrk="0" hangingPunct="1">
              <a:defRPr sz="2400" kern="1200">
                <a:solidFill>
                  <a:schemeClr val="tx1"/>
                </a:solidFill>
                <a:latin typeface="Arial" pitchFamily="34" charset="0"/>
                <a:ea typeface="ＭＳ Ｐゴシック"/>
                <a:cs typeface="ＭＳ Ｐゴシック"/>
              </a:defRPr>
            </a:lvl6pPr>
            <a:lvl7pPr marL="2743200" algn="l" defTabSz="914400" rtl="0" eaLnBrk="1" latinLnBrk="0" hangingPunct="1">
              <a:defRPr sz="2400" kern="1200">
                <a:solidFill>
                  <a:schemeClr val="tx1"/>
                </a:solidFill>
                <a:latin typeface="Arial" pitchFamily="34" charset="0"/>
                <a:ea typeface="ＭＳ Ｐゴシック"/>
                <a:cs typeface="ＭＳ Ｐゴシック"/>
              </a:defRPr>
            </a:lvl7pPr>
            <a:lvl8pPr marL="3200400" algn="l" defTabSz="914400" rtl="0" eaLnBrk="1" latinLnBrk="0" hangingPunct="1">
              <a:defRPr sz="2400" kern="1200">
                <a:solidFill>
                  <a:schemeClr val="tx1"/>
                </a:solidFill>
                <a:latin typeface="Arial" pitchFamily="34" charset="0"/>
                <a:ea typeface="ＭＳ Ｐゴシック"/>
                <a:cs typeface="ＭＳ Ｐゴシック"/>
              </a:defRPr>
            </a:lvl8pPr>
            <a:lvl9pPr marL="3657600" algn="l" defTabSz="914400" rtl="0" eaLnBrk="1" latinLnBrk="0" hangingPunct="1">
              <a:defRPr sz="2400" kern="1200">
                <a:solidFill>
                  <a:schemeClr val="tx1"/>
                </a:solidFill>
                <a:latin typeface="Arial" pitchFamily="34" charset="0"/>
                <a:ea typeface="ＭＳ Ｐゴシック"/>
                <a:cs typeface="ＭＳ Ｐゴシック"/>
              </a:defRPr>
            </a:lvl9pPr>
          </a:lstStyle>
          <a:p>
            <a:fld id="{A1A8B8B9-B651-4439-A868-E8F04EF81465}" type="slidenum">
              <a:rPr lang="en-US" smtClean="0">
                <a:solidFill>
                  <a:schemeClr val="bg2">
                    <a:lumMod val="65000"/>
                  </a:schemeClr>
                </a:solidFill>
              </a:rPr>
              <a:pPr/>
              <a:t>‹#›</a:t>
            </a:fld>
            <a:endParaRPr lang="en-US" dirty="0">
              <a:solidFill>
                <a:schemeClr val="bg2">
                  <a:lumMod val="65000"/>
                </a:schemeClr>
              </a:solidFill>
            </a:endParaRPr>
          </a:p>
        </p:txBody>
      </p:sp>
    </p:spTree>
    <p:extLst>
      <p:ext uri="{BB962C8B-B14F-4D97-AF65-F5344CB8AC3E}">
        <p14:creationId xmlns:p14="http://schemas.microsoft.com/office/powerpoint/2010/main" val="29802532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no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687388" y="2055813"/>
            <a:ext cx="8224837" cy="3732737"/>
          </a:xfrm>
        </p:spPr>
        <p:txBody>
          <a:bodyPr/>
          <a:lstStyle>
            <a:lvl1pPr marL="0" indent="0">
              <a:buNone/>
              <a:defRPr>
                <a:solidFill>
                  <a:schemeClr val="tx2">
                    <a:lumMod val="75000"/>
                  </a:schemeClr>
                </a:solidFill>
                <a:latin typeface="+mn-lt"/>
                <a:cs typeface="Franklin Gothic Book" pitchFamily="34" charset="0"/>
              </a:defRPr>
            </a:lvl1pPr>
            <a:lvl2pPr marL="230188" indent="-230188">
              <a:buFont typeface="Arial" pitchFamily="34" charset="0"/>
              <a:buChar char="•"/>
              <a:defRPr>
                <a:solidFill>
                  <a:schemeClr val="tx2">
                    <a:lumMod val="75000"/>
                  </a:schemeClr>
                </a:solidFill>
                <a:latin typeface="+mn-lt"/>
              </a:defRPr>
            </a:lvl2pPr>
            <a:lvl3pPr marL="465138" indent="-228600">
              <a:defRPr>
                <a:solidFill>
                  <a:schemeClr val="tx2">
                    <a:lumMod val="75000"/>
                  </a:schemeClr>
                </a:solidFill>
                <a:latin typeface="+mn-lt"/>
              </a:defRPr>
            </a:lvl3pPr>
            <a:lvl4pPr marL="685800" indent="-228600">
              <a:defRPr>
                <a:solidFill>
                  <a:schemeClr val="tx2">
                    <a:lumMod val="75000"/>
                  </a:schemeClr>
                </a:solidFill>
                <a:latin typeface="+mn-lt"/>
              </a:defRPr>
            </a:lvl4pPr>
            <a:lvl5pPr marL="912813" indent="-228600">
              <a:defRPr>
                <a:solidFill>
                  <a:schemeClr val="tx2">
                    <a:lumMod val="75000"/>
                  </a:schemeClr>
                </a:solidFill>
                <a:latin typeface="+mn-lt"/>
              </a:defRPr>
            </a:lvl5pPr>
            <a:lvl6pPr marL="1146175" indent="-228600">
              <a:defRPr>
                <a:solidFill>
                  <a:schemeClr val="tx2">
                    <a:lumMod val="75000"/>
                  </a:schemeClr>
                </a:solidFill>
                <a:latin typeface="+mn-lt"/>
              </a:defRPr>
            </a:lvl6pPr>
            <a:lvl7pPr marL="1374775" indent="-228600">
              <a:defRPr>
                <a:solidFill>
                  <a:schemeClr val="tx2">
                    <a:lumMod val="75000"/>
                  </a:schemeClr>
                </a:solidFill>
                <a:latin typeface="+mn-lt"/>
              </a:defRPr>
            </a:lvl7pPr>
            <a:lvl8pPr marL="1600200" indent="-228600">
              <a:defRPr>
                <a:solidFill>
                  <a:schemeClr val="tx2">
                    <a:lumMod val="75000"/>
                  </a:schemeClr>
                </a:solidFill>
                <a:latin typeface="+mn-lt"/>
              </a:defRPr>
            </a:lvl8pPr>
            <a:lvl9pPr marL="1827213" indent="-228600">
              <a:defRPr>
                <a:solidFill>
                  <a:schemeClr val="tx2">
                    <a:lumMod val="75000"/>
                  </a:schemeClr>
                </a:solidFill>
                <a:latin typeface="+mn-lt"/>
              </a:defRPr>
            </a:lvl9pPr>
          </a:lstStyle>
          <a:p>
            <a:pPr lvl="0"/>
            <a:r>
              <a:rPr lang="en-US" dirty="0"/>
              <a:t>Click to edit Master text</a:t>
            </a:r>
          </a:p>
          <a:p>
            <a:pPr lvl="1"/>
            <a:r>
              <a:rPr lang="en-US" dirty="0"/>
              <a:t> </a:t>
            </a:r>
          </a:p>
          <a:p>
            <a:pPr lvl="2"/>
            <a:r>
              <a:rPr lang="en-US" dirty="0"/>
              <a:t> </a:t>
            </a:r>
          </a:p>
          <a:p>
            <a:pPr lvl="3"/>
            <a:r>
              <a:rPr lang="en-US" dirty="0"/>
              <a:t> </a:t>
            </a:r>
          </a:p>
          <a:p>
            <a:pPr lvl="4"/>
            <a:r>
              <a:rPr lang="en-US" dirty="0"/>
              <a:t> </a:t>
            </a:r>
          </a:p>
          <a:p>
            <a:pPr lvl="5"/>
            <a:r>
              <a:rPr lang="en-US" dirty="0"/>
              <a:t> </a:t>
            </a:r>
          </a:p>
          <a:p>
            <a:pPr lvl="6"/>
            <a:r>
              <a:rPr lang="en-US" dirty="0"/>
              <a:t> </a:t>
            </a:r>
          </a:p>
          <a:p>
            <a:pPr lvl="7"/>
            <a:r>
              <a:rPr lang="en-US" dirty="0"/>
              <a:t> </a:t>
            </a:r>
          </a:p>
          <a:p>
            <a:pPr lvl="8"/>
            <a:r>
              <a:rPr lang="en-US" dirty="0"/>
              <a:t> </a:t>
            </a:r>
          </a:p>
        </p:txBody>
      </p:sp>
      <p:sp>
        <p:nvSpPr>
          <p:cNvPr id="2" name="Title 1"/>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0"/>
          </p:nvPr>
        </p:nvSpPr>
        <p:spPr bwMode="gray">
          <a:xfrm>
            <a:off x="8755131" y="6096000"/>
            <a:ext cx="157094" cy="153888"/>
          </a:xfrm>
        </p:spPr>
        <p:txBody>
          <a:bodyPr wrap="none" anchor="b" anchorCtr="0"/>
          <a:lstStyle/>
          <a:p>
            <a:pPr algn="r"/>
            <a:fld id="{F3477EC8-074D-41C4-94AE-E9EA7CEEA348}" type="slidenum">
              <a:rPr lang="en-US" smtClean="0"/>
              <a:pPr algn="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687526" y="2055813"/>
            <a:ext cx="822469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2" name="Title 1"/>
          <p:cNvSpPr>
            <a:spLocks noGrp="1"/>
          </p:cNvSpPr>
          <p:nvPr>
            <p:ph type="title"/>
          </p:nvPr>
        </p:nvSpPr>
        <p:spPr/>
        <p:txBody>
          <a:bodyPr/>
          <a:lstStyle/>
          <a:p>
            <a:r>
              <a:rPr lang="en-US" dirty="0"/>
              <a:t>Click to edit Master title style</a:t>
            </a:r>
          </a:p>
        </p:txBody>
      </p:sp>
      <p:sp>
        <p:nvSpPr>
          <p:cNvPr id="5" name="Slide Number Placeholder 3"/>
          <p:cNvSpPr>
            <a:spLocks noGrp="1"/>
          </p:cNvSpPr>
          <p:nvPr>
            <p:ph type="sldNum" sz="quarter" idx="10"/>
          </p:nvPr>
        </p:nvSpPr>
        <p:spPr bwMode="gray">
          <a:xfrm>
            <a:off x="8755131" y="6096000"/>
            <a:ext cx="157094" cy="153888"/>
          </a:xfrm>
        </p:spPr>
        <p:txBody>
          <a:bodyPr wrap="none" anchor="b" anchorCtr="0"/>
          <a:lstStyle/>
          <a:p>
            <a:pPr algn="r"/>
            <a:fld id="{F3477EC8-074D-41C4-94AE-E9EA7CEEA348}" type="slidenum">
              <a:rPr lang="en-US" smtClean="0"/>
              <a:pPr algn="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687526" y="2055813"/>
            <a:ext cx="397262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4" name="Content Placeholder 2"/>
          <p:cNvSpPr>
            <a:spLocks noGrp="1"/>
          </p:cNvSpPr>
          <p:nvPr>
            <p:ph idx="10"/>
          </p:nvPr>
        </p:nvSpPr>
        <p:spPr bwMode="gray">
          <a:xfrm>
            <a:off x="4939596" y="2055813"/>
            <a:ext cx="397262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2" name="Title 1"/>
          <p:cNvSpPr>
            <a:spLocks noGrp="1"/>
          </p:cNvSpPr>
          <p:nvPr>
            <p:ph type="title"/>
          </p:nvPr>
        </p:nvSpPr>
        <p:spPr/>
        <p:txBody>
          <a:bodyPr/>
          <a:lstStyle/>
          <a:p>
            <a:r>
              <a:rPr lang="en-US"/>
              <a:t>Click to edit Master title style</a:t>
            </a:r>
          </a:p>
        </p:txBody>
      </p:sp>
      <p:sp>
        <p:nvSpPr>
          <p:cNvPr id="6" name="Slide Number Placeholder 3"/>
          <p:cNvSpPr>
            <a:spLocks noGrp="1"/>
          </p:cNvSpPr>
          <p:nvPr>
            <p:ph type="sldNum" sz="quarter" idx="11"/>
          </p:nvPr>
        </p:nvSpPr>
        <p:spPr bwMode="gray">
          <a:xfrm>
            <a:off x="8755131" y="6096000"/>
            <a:ext cx="157094" cy="153888"/>
          </a:xfrm>
        </p:spPr>
        <p:txBody>
          <a:bodyPr wrap="none" anchor="b" anchorCtr="0"/>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40418493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0"/>
          </p:nvPr>
        </p:nvSpPr>
        <p:spPr bwMode="gray">
          <a:xfrm>
            <a:off x="8755131" y="6096000"/>
            <a:ext cx="157094" cy="153888"/>
          </a:xfrm>
        </p:spPr>
        <p:txBody>
          <a:bodyPr wrap="none" anchor="b" anchorCtr="0"/>
          <a:lstStyle/>
          <a:p>
            <a:pPr algn="r"/>
            <a:fld id="{F3477EC8-074D-41C4-94AE-E9EA7CEEA348}" type="slidenum">
              <a:rPr lang="en-US" smtClean="0"/>
              <a:pPr algn="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Graphic">
    <p:spTree>
      <p:nvGrpSpPr>
        <p:cNvPr id="1" name=""/>
        <p:cNvGrpSpPr/>
        <p:nvPr/>
      </p:nvGrpSpPr>
      <p:grpSpPr>
        <a:xfrm>
          <a:off x="0" y="0"/>
          <a:ext cx="0" cy="0"/>
          <a:chOff x="0" y="0"/>
          <a:chExt cx="0" cy="0"/>
        </a:xfrm>
      </p:grpSpPr>
      <p:sp>
        <p:nvSpPr>
          <p:cNvPr id="7" name="Rectangle 6"/>
          <p:cNvSpPr/>
          <p:nvPr userDrawn="1"/>
        </p:nvSpPr>
        <p:spPr bwMode="gray">
          <a:xfrm>
            <a:off x="0" y="1701579"/>
            <a:ext cx="9144000" cy="262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solidFill>
                <a:prstClr val="white"/>
              </a:solidFill>
            </a:endParaRPr>
          </a:p>
        </p:txBody>
      </p:sp>
      <p:sp>
        <p:nvSpPr>
          <p:cNvPr id="2" name="Title 1"/>
          <p:cNvSpPr>
            <a:spLocks noGrp="1"/>
          </p:cNvSpPr>
          <p:nvPr>
            <p:ph type="title"/>
          </p:nvPr>
        </p:nvSpPr>
        <p:spPr>
          <a:xfrm>
            <a:off x="114300" y="314394"/>
            <a:ext cx="8915400" cy="659273"/>
          </a:xfrm>
        </p:spPr>
        <p:txBody>
          <a:bodyPr/>
          <a:lstStyle>
            <a:lvl1pPr algn="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p>
            <a:pPr algn="r"/>
            <a:fld id="{F3477EC8-074D-41C4-94AE-E9EA7CEEA348}" type="slidenum">
              <a:rPr lang="en-US" smtClean="0"/>
              <a:pPr algn="r"/>
              <a:t>‹#›</a:t>
            </a:fld>
            <a:endParaRPr lang="en-US" dirty="0"/>
          </a:p>
        </p:txBody>
      </p:sp>
      <p:sp>
        <p:nvSpPr>
          <p:cNvPr id="6" name="Content Placeholder 5"/>
          <p:cNvSpPr>
            <a:spLocks noGrp="1"/>
          </p:cNvSpPr>
          <p:nvPr>
            <p:ph sz="quarter" idx="11"/>
          </p:nvPr>
        </p:nvSpPr>
        <p:spPr>
          <a:xfrm>
            <a:off x="114300" y="1125537"/>
            <a:ext cx="8915400" cy="4759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4591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687388" y="2055813"/>
            <a:ext cx="8224837" cy="3517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p:cNvSpPr>
            <a:spLocks noGrp="1"/>
          </p:cNvSpPr>
          <p:nvPr>
            <p:ph type="sldNum" sz="quarter" idx="11"/>
          </p:nvPr>
        </p:nvSpPr>
        <p:spPr/>
        <p:txBody>
          <a:bodyPr/>
          <a:lstStyle/>
          <a:p>
            <a:pPr algn="r"/>
            <a:fld id="{F3477EC8-074D-41C4-94AE-E9EA7CEEA348}" type="slidenum">
              <a:rPr lang="en-US" smtClean="0"/>
              <a:pPr algn="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theme" Target="../theme/theme3.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4.xml"/><Relationship Id="rId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2051" name="Title Placeholder 1"/>
          <p:cNvSpPr>
            <a:spLocks noGrp="1"/>
          </p:cNvSpPr>
          <p:nvPr>
            <p:ph type="title"/>
          </p:nvPr>
        </p:nvSpPr>
        <p:spPr bwMode="gray">
          <a:xfrm>
            <a:off x="683811" y="1151931"/>
            <a:ext cx="8228417" cy="1538883"/>
          </a:xfrm>
          <a:prstGeom prst="rect">
            <a:avLst/>
          </a:prstGeom>
          <a:noFill/>
          <a:ln w="9525">
            <a:noFill/>
            <a:miter lim="800000"/>
            <a:headEnd/>
            <a:tailEnd/>
          </a:ln>
        </p:spPr>
        <p:txBody>
          <a:bodyPr vert="horz" wrap="square" lIns="0" tIns="0" rIns="0" bIns="0" numCol="1" anchor="b" anchorCtr="0" compatLnSpc="1">
            <a:prstTxWarp prst="textNoShape">
              <a:avLst/>
            </a:prstTxWarp>
            <a:spAutoFit/>
          </a:bodyPr>
          <a:lstStyle/>
          <a:p>
            <a:pPr lvl="0"/>
            <a:r>
              <a:rPr lang="en-US"/>
              <a:t>Click to edit Master title style</a:t>
            </a:r>
            <a:endParaRPr lang="en-US" dirty="0"/>
          </a:p>
        </p:txBody>
      </p:sp>
      <p:sp>
        <p:nvSpPr>
          <p:cNvPr id="2052" name="Text Placeholder 2"/>
          <p:cNvSpPr>
            <a:spLocks noGrp="1"/>
          </p:cNvSpPr>
          <p:nvPr>
            <p:ph type="body" idx="1"/>
          </p:nvPr>
        </p:nvSpPr>
        <p:spPr bwMode="gray">
          <a:xfrm>
            <a:off x="683893" y="2935823"/>
            <a:ext cx="8228331" cy="256070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dirty="0"/>
              <a:t>Click to edit Master text styles</a:t>
            </a:r>
          </a:p>
          <a:p>
            <a:pPr lvl="1"/>
            <a:endParaRPr lang="en-US" dirty="0"/>
          </a:p>
          <a:p>
            <a:pPr lvl="1"/>
            <a:endParaRPr lang="en-US" dirty="0"/>
          </a:p>
          <a:p>
            <a:pPr lvl="1"/>
            <a:r>
              <a:rPr lang="en-US" dirty="0"/>
              <a:t>Second level</a:t>
            </a:r>
          </a:p>
          <a:p>
            <a:pPr lvl="2"/>
            <a:r>
              <a:rPr lang="en-US" dirty="0"/>
              <a:t>Third level</a:t>
            </a:r>
          </a:p>
          <a:p>
            <a:pPr lvl="3"/>
            <a:r>
              <a:rPr lang="en-US" dirty="0"/>
              <a:t>Month 20XX</a:t>
            </a:r>
          </a:p>
        </p:txBody>
      </p:sp>
    </p:spTree>
  </p:cSld>
  <p:clrMap bg1="lt1" tx1="dk1" bg2="lt2" tx2="dk2" accent1="accent1" accent2="accent2" accent3="accent3" accent4="accent4" accent5="accent5" accent6="accent6" hlink="hlink" folHlink="folHlink"/>
  <p:sldLayoutIdLst>
    <p:sldLayoutId id="2147484316" r:id="rId1"/>
  </p:sldLayoutIdLst>
  <p:hf hdr="0" ftr="0" dt="0"/>
  <p:txStyles>
    <p:titleStyle>
      <a:lvl1pPr algn="l" rtl="0" eaLnBrk="1" fontAlgn="base" hangingPunct="1">
        <a:spcBef>
          <a:spcPct val="0"/>
        </a:spcBef>
        <a:spcAft>
          <a:spcPct val="0"/>
        </a:spcAft>
        <a:defRPr sz="5000" b="1" kern="1200">
          <a:solidFill>
            <a:schemeClr val="bg1"/>
          </a:solidFill>
          <a:latin typeface="+mj-lt"/>
          <a:ea typeface="+mj-ea"/>
          <a:cs typeface="+mj-cs"/>
        </a:defRPr>
      </a:lvl1pPr>
      <a:lvl2pPr algn="l" rtl="0" eaLnBrk="1" fontAlgn="base" hangingPunct="1">
        <a:spcBef>
          <a:spcPct val="0"/>
        </a:spcBef>
        <a:spcAft>
          <a:spcPct val="0"/>
        </a:spcAft>
        <a:defRPr sz="2800">
          <a:solidFill>
            <a:schemeClr val="tx1"/>
          </a:solidFill>
          <a:latin typeface="Franklin Gothic Demi" pitchFamily="34" charset="0"/>
        </a:defRPr>
      </a:lvl2pPr>
      <a:lvl3pPr algn="l" rtl="0" eaLnBrk="1" fontAlgn="base" hangingPunct="1">
        <a:spcBef>
          <a:spcPct val="0"/>
        </a:spcBef>
        <a:spcAft>
          <a:spcPct val="0"/>
        </a:spcAft>
        <a:defRPr sz="2800">
          <a:solidFill>
            <a:schemeClr val="tx1"/>
          </a:solidFill>
          <a:latin typeface="Franklin Gothic Demi" pitchFamily="34" charset="0"/>
        </a:defRPr>
      </a:lvl3pPr>
      <a:lvl4pPr algn="l" rtl="0" eaLnBrk="1" fontAlgn="base" hangingPunct="1">
        <a:spcBef>
          <a:spcPct val="0"/>
        </a:spcBef>
        <a:spcAft>
          <a:spcPct val="0"/>
        </a:spcAft>
        <a:defRPr sz="2800">
          <a:solidFill>
            <a:schemeClr val="tx1"/>
          </a:solidFill>
          <a:latin typeface="Franklin Gothic Demi" pitchFamily="34" charset="0"/>
        </a:defRPr>
      </a:lvl4pPr>
      <a:lvl5pPr algn="l" rtl="0" eaLnBrk="1" fontAlgn="base" hangingPunct="1">
        <a:spcBef>
          <a:spcPct val="0"/>
        </a:spcBef>
        <a:spcAft>
          <a:spcPct val="0"/>
        </a:spcAft>
        <a:defRPr sz="2800">
          <a:solidFill>
            <a:schemeClr val="tx1"/>
          </a:solidFill>
          <a:latin typeface="Franklin Gothic Demi" pitchFamily="34" charset="0"/>
        </a:defRPr>
      </a:lvl5pPr>
      <a:lvl6pPr marL="457200" algn="l" rtl="0" eaLnBrk="1" fontAlgn="base" hangingPunct="1">
        <a:spcBef>
          <a:spcPct val="0"/>
        </a:spcBef>
        <a:spcAft>
          <a:spcPct val="0"/>
        </a:spcAft>
        <a:defRPr sz="2800">
          <a:solidFill>
            <a:schemeClr val="tx1"/>
          </a:solidFill>
          <a:latin typeface="Franklin Gothic Demi" pitchFamily="34" charset="0"/>
        </a:defRPr>
      </a:lvl6pPr>
      <a:lvl7pPr marL="914400" algn="l" rtl="0" eaLnBrk="1" fontAlgn="base" hangingPunct="1">
        <a:spcBef>
          <a:spcPct val="0"/>
        </a:spcBef>
        <a:spcAft>
          <a:spcPct val="0"/>
        </a:spcAft>
        <a:defRPr sz="2800">
          <a:solidFill>
            <a:schemeClr val="tx1"/>
          </a:solidFill>
          <a:latin typeface="Franklin Gothic Demi" pitchFamily="34" charset="0"/>
        </a:defRPr>
      </a:lvl7pPr>
      <a:lvl8pPr marL="1371600" algn="l" rtl="0" eaLnBrk="1" fontAlgn="base" hangingPunct="1">
        <a:spcBef>
          <a:spcPct val="0"/>
        </a:spcBef>
        <a:spcAft>
          <a:spcPct val="0"/>
        </a:spcAft>
        <a:defRPr sz="2800">
          <a:solidFill>
            <a:schemeClr val="tx1"/>
          </a:solidFill>
          <a:latin typeface="Franklin Gothic Demi" pitchFamily="34" charset="0"/>
        </a:defRPr>
      </a:lvl8pPr>
      <a:lvl9pPr marL="1828800" algn="l" rtl="0" eaLnBrk="1" fontAlgn="base" hangingPunct="1">
        <a:spcBef>
          <a:spcPct val="0"/>
        </a:spcBef>
        <a:spcAft>
          <a:spcPct val="0"/>
        </a:spcAft>
        <a:defRPr sz="2800">
          <a:solidFill>
            <a:schemeClr val="tx1"/>
          </a:solidFill>
          <a:latin typeface="Franklin Gothic Demi" pitchFamily="34" charset="0"/>
        </a:defRPr>
      </a:lvl9pPr>
    </p:titleStyle>
    <p:bodyStyle>
      <a:lvl1pPr algn="l" rtl="0" eaLnBrk="1" fontAlgn="base" hangingPunct="1">
        <a:spcBef>
          <a:spcPct val="20000"/>
        </a:spcBef>
        <a:spcAft>
          <a:spcPct val="0"/>
        </a:spcAft>
        <a:defRPr sz="3200" kern="1200">
          <a:solidFill>
            <a:schemeClr val="bg1">
              <a:lumMod val="75000"/>
            </a:schemeClr>
          </a:solidFill>
          <a:latin typeface="+mn-lt"/>
          <a:ea typeface="+mn-ea"/>
          <a:cs typeface="Arial" pitchFamily="34" charset="0"/>
        </a:defRPr>
      </a:lvl1pPr>
      <a:lvl2pPr marL="457200" indent="-457200" algn="l" rtl="0" eaLnBrk="1" fontAlgn="base" hangingPunct="1">
        <a:spcBef>
          <a:spcPct val="20000"/>
        </a:spcBef>
        <a:spcAft>
          <a:spcPct val="0"/>
        </a:spcAft>
        <a:defRPr sz="2400" kern="1200">
          <a:solidFill>
            <a:schemeClr val="bg1"/>
          </a:solidFill>
          <a:latin typeface="+mn-lt"/>
          <a:ea typeface="+mn-ea"/>
          <a:cs typeface="Arial" pitchFamily="34" charset="0"/>
        </a:defRPr>
      </a:lvl2pPr>
      <a:lvl3pPr marL="914400" indent="-914400" algn="l" rtl="0" eaLnBrk="1" fontAlgn="base" hangingPunct="1">
        <a:spcBef>
          <a:spcPct val="20000"/>
        </a:spcBef>
        <a:spcAft>
          <a:spcPct val="0"/>
        </a:spcAft>
        <a:defRPr sz="2000" kern="1200">
          <a:solidFill>
            <a:schemeClr val="bg1"/>
          </a:solidFill>
          <a:latin typeface="+mn-lt"/>
          <a:ea typeface="+mn-ea"/>
          <a:cs typeface="Arial" pitchFamily="34" charset="0"/>
        </a:defRPr>
      </a:lvl3pPr>
      <a:lvl4pPr marL="0" indent="0" algn="l" rtl="0" eaLnBrk="1" fontAlgn="base" hangingPunct="1">
        <a:spcBef>
          <a:spcPct val="20000"/>
        </a:spcBef>
        <a:spcAft>
          <a:spcPct val="0"/>
        </a:spcAft>
        <a:defRPr sz="1600" kern="1200">
          <a:solidFill>
            <a:schemeClr val="bg1"/>
          </a:solidFill>
          <a:latin typeface="+mn-lt"/>
          <a:ea typeface="+mn-ea"/>
          <a:cs typeface="+mn-cs"/>
        </a:defRPr>
      </a:lvl4pPr>
      <a:lvl5pPr marL="2057400" indent="-228600" algn="l" rtl="0" eaLnBrk="1" fontAlgn="base" hangingPunct="1">
        <a:spcBef>
          <a:spcPct val="20000"/>
        </a:spcBef>
        <a:spcAft>
          <a:spcPct val="0"/>
        </a:spcAf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2" name="Title Placeholder 1"/>
          <p:cNvSpPr>
            <a:spLocks noGrp="1"/>
          </p:cNvSpPr>
          <p:nvPr>
            <p:ph type="title"/>
          </p:nvPr>
        </p:nvSpPr>
        <p:spPr bwMode="gray">
          <a:xfrm>
            <a:off x="687388" y="3704382"/>
            <a:ext cx="8229600" cy="769441"/>
          </a:xfrm>
          <a:prstGeom prst="rect">
            <a:avLst/>
          </a:prstGeom>
          <a:noFill/>
          <a:ln w="9525">
            <a:noFill/>
            <a:miter lim="800000"/>
            <a:headEnd/>
            <a:tailEnd/>
          </a:ln>
        </p:spPr>
        <p:txBody>
          <a:bodyPr vert="horz" wrap="square" lIns="0" tIns="45720" rIns="0" bIns="45720" numCol="1" anchor="b" anchorCtr="0" compatLnSpc="1">
            <a:prstTxWarp prst="textNoShape">
              <a:avLst/>
            </a:prstTxWarp>
            <a:spAutoFit/>
          </a:bodyPr>
          <a:lstStyle/>
          <a:p>
            <a:pPr lvl="0" algn="l" eaLnBrk="0" fontAlgn="base" hangingPunct="0">
              <a:spcBef>
                <a:spcPts val="600"/>
              </a:spcBef>
              <a:spcAft>
                <a:spcPts val="600"/>
              </a:spcAft>
            </a:pPr>
            <a:r>
              <a:rPr lang="en-US" dirty="0"/>
              <a:t>Click to edit Master title style</a:t>
            </a:r>
          </a:p>
        </p:txBody>
      </p:sp>
      <p:sp>
        <p:nvSpPr>
          <p:cNvPr id="3" name="Text Placeholder 2"/>
          <p:cNvSpPr>
            <a:spLocks noGrp="1"/>
          </p:cNvSpPr>
          <p:nvPr>
            <p:ph type="body" idx="1"/>
          </p:nvPr>
        </p:nvSpPr>
        <p:spPr bwMode="gray">
          <a:xfrm>
            <a:off x="687388" y="4523533"/>
            <a:ext cx="8229600" cy="1194329"/>
          </a:xfrm>
          <a:prstGeom prst="rect">
            <a:avLst/>
          </a:prstGeom>
        </p:spPr>
        <p:txBody>
          <a:bodyPr lIns="0" rIns="0"/>
          <a:lstStyle/>
          <a:p>
            <a:pPr marL="0" lvl="0" indent="0" eaLnBrk="0" fontAlgn="base" hangingPunct="0">
              <a:spcAft>
                <a:spcPct val="0"/>
              </a:spcAft>
            </a:pPr>
            <a:r>
              <a:rPr lang="en-US" dirty="0"/>
              <a:t>Click to edit Master text styles</a:t>
            </a:r>
          </a:p>
        </p:txBody>
      </p:sp>
      <p:sp>
        <p:nvSpPr>
          <p:cNvPr id="6" name="Slide Number Placeholder 5"/>
          <p:cNvSpPr>
            <a:spLocks noGrp="1"/>
          </p:cNvSpPr>
          <p:nvPr>
            <p:ph type="sldNum" sz="quarter" idx="4"/>
          </p:nvPr>
        </p:nvSpPr>
        <p:spPr>
          <a:xfrm>
            <a:off x="8759894" y="6057098"/>
            <a:ext cx="157094" cy="153888"/>
          </a:xfrm>
          <a:prstGeom prst="rect">
            <a:avLst/>
          </a:prstGeom>
        </p:spPr>
        <p:txBody>
          <a:bodyPr vert="horz" wrap="none" lIns="0" tIns="0" rIns="0" bIns="0" rtlCol="0" anchor="ctr">
            <a:spAutoFit/>
          </a:bodyPr>
          <a:lstStyle>
            <a:lvl1pPr algn="r">
              <a:defRPr sz="1000">
                <a:solidFill>
                  <a:schemeClr val="bg2">
                    <a:lumMod val="65000"/>
                  </a:schemeClr>
                </a:solidFill>
              </a:defRPr>
            </a:lvl1pPr>
          </a:lstStyle>
          <a:p>
            <a:fld id="{A1A8B8B9-B651-4439-A868-E8F04EF81465}" type="slidenum">
              <a:rPr lang="en-US" smtClean="0"/>
              <a:pPr/>
              <a:t>‹#›</a:t>
            </a:fld>
            <a:endParaRPr lang="en-US" dirty="0"/>
          </a:p>
        </p:txBody>
      </p:sp>
    </p:spTree>
    <p:extLst>
      <p:ext uri="{BB962C8B-B14F-4D97-AF65-F5344CB8AC3E}">
        <p14:creationId xmlns:p14="http://schemas.microsoft.com/office/powerpoint/2010/main" val="2564931730"/>
      </p:ext>
    </p:extLst>
  </p:cSld>
  <p:clrMap bg1="lt1" tx1="dk1" bg2="lt2" tx2="dk2" accent1="accent1" accent2="accent2" accent3="accent3" accent4="accent4" accent5="accent5" accent6="accent6" hlink="hlink" folHlink="folHlink"/>
  <p:sldLayoutIdLst>
    <p:sldLayoutId id="2147484323" r:id="rId1"/>
  </p:sldLayoutIdLst>
  <p:hf hdr="0" ftr="0" dt="0"/>
  <p:txStyles>
    <p:titleStyle>
      <a:lvl1pPr algn="ctr" defTabSz="914400" rtl="0" eaLnBrk="1" latinLnBrk="0" hangingPunct="1">
        <a:spcBef>
          <a:spcPct val="0"/>
        </a:spcBef>
        <a:buNone/>
        <a:defRPr lang="en-US" sz="4400" b="1" kern="1200" dirty="0" smtClean="0">
          <a:solidFill>
            <a:schemeClr val="bg1"/>
          </a:solidFill>
          <a:latin typeface="+mj-lt"/>
          <a:ea typeface="ＭＳ Ｐゴシック" charset="0"/>
          <a:cs typeface="+mj-cs"/>
        </a:defRPr>
      </a:lvl1pPr>
    </p:titleStyle>
    <p:bodyStyle>
      <a:lvl1pPr marL="342900" indent="-342900" algn="l" defTabSz="914400" rtl="0" eaLnBrk="1" latinLnBrk="0" hangingPunct="1">
        <a:spcBef>
          <a:spcPct val="20000"/>
        </a:spcBef>
        <a:buFont typeface="Arial" pitchFamily="34" charset="0"/>
        <a:buNone/>
        <a:defRPr lang="en-US" sz="3200" kern="1200" smtClean="0">
          <a:solidFill>
            <a:schemeClr val="bg1">
              <a:lumMod val="75000"/>
            </a:schemeClr>
          </a:solidFill>
          <a:latin typeface="+mn-lt"/>
          <a:ea typeface="ＭＳ Ｐゴシック" charset="0"/>
          <a:cs typeface="+mn-cs"/>
        </a:defRPr>
      </a:lvl1pPr>
      <a:lvl2pPr marL="742950" indent="-285750" algn="l" defTabSz="914400" rtl="0" eaLnBrk="1" latinLnBrk="0" hangingPunct="1">
        <a:spcBef>
          <a:spcPct val="20000"/>
        </a:spcBef>
        <a:buFont typeface="Arial" pitchFamily="34" charset="0"/>
        <a:buChar char="–"/>
        <a:defRPr lang="en-US" sz="1800" kern="1200" smtClean="0">
          <a:solidFill>
            <a:schemeClr val="bg1"/>
          </a:solidFill>
          <a:latin typeface="+mn-lt"/>
          <a:ea typeface="+mn-ea"/>
          <a:cs typeface="Arial" pitchFamily="34" charset="0"/>
        </a:defRPr>
      </a:lvl2pPr>
      <a:lvl3pPr marL="1143000" indent="-228600" algn="l" defTabSz="914400" rtl="0" eaLnBrk="1" latinLnBrk="0" hangingPunct="1">
        <a:spcBef>
          <a:spcPct val="20000"/>
        </a:spcBef>
        <a:buFont typeface="Arial" pitchFamily="34" charset="0"/>
        <a:buChar char="•"/>
        <a:defRPr lang="en-US" sz="1800" kern="1200" smtClean="0">
          <a:solidFill>
            <a:schemeClr val="bg1"/>
          </a:solidFill>
          <a:latin typeface="+mn-lt"/>
          <a:ea typeface="+mn-ea"/>
          <a:cs typeface="Arial" pitchFamily="34" charset="0"/>
        </a:defRPr>
      </a:lvl3pPr>
      <a:lvl4pPr marL="1600200" indent="-228600" algn="l" defTabSz="914400" rtl="0" eaLnBrk="1" latinLnBrk="0" hangingPunct="1">
        <a:spcBef>
          <a:spcPct val="20000"/>
        </a:spcBef>
        <a:buFont typeface="Arial" pitchFamily="34" charset="0"/>
        <a:buChar char="–"/>
        <a:defRPr lang="en-US" sz="1800" kern="1200" smtClean="0">
          <a:solidFill>
            <a:schemeClr val="bg1"/>
          </a:solidFill>
          <a:latin typeface="+mn-lt"/>
          <a:ea typeface="+mn-ea"/>
          <a:cs typeface="Arial" pitchFamily="34" charset="0"/>
        </a:defRPr>
      </a:lvl4pPr>
      <a:lvl5pPr marL="2057400" indent="-228600" algn="l" defTabSz="914400" rtl="0" eaLnBrk="1" latinLnBrk="0" hangingPunct="1">
        <a:spcBef>
          <a:spcPct val="20000"/>
        </a:spcBef>
        <a:buFont typeface="Arial" pitchFamily="34" charset="0"/>
        <a:buChar char="»"/>
        <a:defRPr lang="en-US" sz="1800" kern="1200" dirty="0" smtClean="0">
          <a:solidFill>
            <a:schemeClr val="bg1"/>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5123" name="Title Placeholder 1"/>
          <p:cNvSpPr>
            <a:spLocks noGrp="1"/>
          </p:cNvSpPr>
          <p:nvPr>
            <p:ph type="title"/>
          </p:nvPr>
        </p:nvSpPr>
        <p:spPr bwMode="gray">
          <a:xfrm>
            <a:off x="687388" y="318053"/>
            <a:ext cx="8224837" cy="1486894"/>
          </a:xfrm>
          <a:prstGeom prst="rect">
            <a:avLst/>
          </a:prstGeom>
          <a:noFill/>
          <a:ln w="9525">
            <a:noFill/>
            <a:miter lim="800000"/>
            <a:headEnd/>
            <a:tailEnd/>
          </a:ln>
        </p:spPr>
        <p:txBody>
          <a:bodyPr vert="horz" wrap="square" lIns="0" tIns="0" rIns="0" bIns="0" numCol="1" anchor="b" anchorCtr="0" compatLnSpc="1">
            <a:prstTxWarp prst="textNoShape">
              <a:avLst/>
            </a:prstTxWarp>
            <a:normAutofit/>
          </a:bodyPr>
          <a:lstStyle/>
          <a:p>
            <a:pPr lvl="0"/>
            <a:r>
              <a:rPr lang="en-US" dirty="0"/>
              <a:t>Click to edit Master title style</a:t>
            </a:r>
          </a:p>
        </p:txBody>
      </p:sp>
      <p:sp>
        <p:nvSpPr>
          <p:cNvPr id="5124" name="Text Placeholder 2"/>
          <p:cNvSpPr>
            <a:spLocks noGrp="1"/>
          </p:cNvSpPr>
          <p:nvPr>
            <p:ph type="body" idx="1"/>
          </p:nvPr>
        </p:nvSpPr>
        <p:spPr bwMode="gray">
          <a:xfrm>
            <a:off x="687388" y="2055812"/>
            <a:ext cx="8224837" cy="37941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a:t>
            </a:r>
          </a:p>
          <a:p>
            <a:pPr lvl="7"/>
            <a:r>
              <a:rPr lang="en-US" dirty="0"/>
              <a:t>Eight</a:t>
            </a:r>
          </a:p>
          <a:p>
            <a:pPr lvl="8"/>
            <a:r>
              <a:rPr lang="en-US" dirty="0"/>
              <a:t>Nine</a:t>
            </a:r>
          </a:p>
        </p:txBody>
      </p:sp>
      <p:sp>
        <p:nvSpPr>
          <p:cNvPr id="2" name="Slide Number Placeholder 1"/>
          <p:cNvSpPr>
            <a:spLocks noGrp="1"/>
          </p:cNvSpPr>
          <p:nvPr>
            <p:ph type="sldNum" sz="quarter" idx="4"/>
          </p:nvPr>
        </p:nvSpPr>
        <p:spPr bwMode="gray">
          <a:xfrm>
            <a:off x="8755131" y="6103816"/>
            <a:ext cx="157094" cy="153888"/>
          </a:xfrm>
          <a:prstGeom prst="rect">
            <a:avLst/>
          </a:prstGeom>
          <a:noFill/>
        </p:spPr>
        <p:txBody>
          <a:bodyPr wrap="none" lIns="0" tIns="0" rIns="0" bIns="0" anchor="b" anchorCtr="0">
            <a:spAutoFit/>
          </a:bodyPr>
          <a:lstStyle>
            <a:lvl1pPr>
              <a:defRPr lang="en-US" sz="1000" smtClean="0">
                <a:solidFill>
                  <a:schemeClr val="bg1">
                    <a:lumMod val="75000"/>
                  </a:schemeClr>
                </a:solidFill>
                <a:latin typeface="+mn-lt"/>
                <a:ea typeface="ＭＳ Ｐゴシック" charset="-128"/>
                <a:cs typeface="+mn-cs"/>
              </a:defRPr>
            </a:lvl1pPr>
          </a:lstStyle>
          <a:p>
            <a:pPr algn="r"/>
            <a:fld id="{F3477EC8-074D-41C4-94AE-E9EA7CEEA348}" type="slidenum">
              <a:rPr lang="en-US" smtClean="0"/>
              <a:pPr algn="r"/>
              <a:t>‹#›</a:t>
            </a:fld>
            <a:endParaRPr lang="en-US" dirty="0"/>
          </a:p>
        </p:txBody>
      </p:sp>
    </p:spTree>
  </p:cSld>
  <p:clrMap bg1="lt1" tx1="dk1" bg2="lt2" tx2="dk2" accent1="accent1" accent2="accent2" accent3="accent3" accent4="accent4" accent5="accent5" accent6="accent6" hlink="hlink" folHlink="folHlink"/>
  <p:sldLayoutIdLst>
    <p:sldLayoutId id="2147484299" r:id="rId1"/>
    <p:sldLayoutId id="2147484298" r:id="rId2"/>
    <p:sldLayoutId id="2147484318" r:id="rId3"/>
    <p:sldLayoutId id="2147484301" r:id="rId4"/>
    <p:sldLayoutId id="2147484324" r:id="rId5"/>
  </p:sldLayoutIdLst>
  <p:hf hdr="0" ftr="0" dt="0"/>
  <p:txStyles>
    <p:titleStyle>
      <a:lvl1pPr algn="l" rtl="0" eaLnBrk="0" fontAlgn="base" hangingPunct="0">
        <a:spcBef>
          <a:spcPct val="0"/>
        </a:spcBef>
        <a:spcAft>
          <a:spcPct val="0"/>
        </a:spcAft>
        <a:defRPr lang="en-US" sz="4800" kern="1200" dirty="0">
          <a:solidFill>
            <a:schemeClr val="bg1">
              <a:lumMod val="65000"/>
            </a:schemeClr>
          </a:solidFill>
          <a:latin typeface="+mj-lt"/>
          <a:ea typeface="ＭＳ Ｐゴシック" charset="0"/>
          <a:cs typeface="Arial Narrow" pitchFamily="34" charset="0"/>
        </a:defRPr>
      </a:lvl1pPr>
      <a:lvl2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2pPr>
      <a:lvl3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3pPr>
      <a:lvl4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4pPr>
      <a:lvl5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5pPr>
      <a:lvl6pPr marL="457200" algn="l" rtl="0" fontAlgn="base">
        <a:spcBef>
          <a:spcPct val="0"/>
        </a:spcBef>
        <a:spcAft>
          <a:spcPct val="0"/>
        </a:spcAft>
        <a:defRPr sz="4000" b="1">
          <a:solidFill>
            <a:schemeClr val="bg1"/>
          </a:solidFill>
          <a:latin typeface="FranklinGothic" pitchFamily="-48" charset="0"/>
        </a:defRPr>
      </a:lvl6pPr>
      <a:lvl7pPr marL="914400" algn="l" rtl="0" fontAlgn="base">
        <a:spcBef>
          <a:spcPct val="0"/>
        </a:spcBef>
        <a:spcAft>
          <a:spcPct val="0"/>
        </a:spcAft>
        <a:defRPr sz="4000" b="1">
          <a:solidFill>
            <a:schemeClr val="bg1"/>
          </a:solidFill>
          <a:latin typeface="FranklinGothic" pitchFamily="-48" charset="0"/>
        </a:defRPr>
      </a:lvl7pPr>
      <a:lvl8pPr marL="1371600" algn="l" rtl="0" fontAlgn="base">
        <a:spcBef>
          <a:spcPct val="0"/>
        </a:spcBef>
        <a:spcAft>
          <a:spcPct val="0"/>
        </a:spcAft>
        <a:defRPr sz="4000" b="1">
          <a:solidFill>
            <a:schemeClr val="bg1"/>
          </a:solidFill>
          <a:latin typeface="FranklinGothic" pitchFamily="-48" charset="0"/>
        </a:defRPr>
      </a:lvl8pPr>
      <a:lvl9pPr marL="1828800" algn="l" rtl="0" fontAlgn="base">
        <a:spcBef>
          <a:spcPct val="0"/>
        </a:spcBef>
        <a:spcAft>
          <a:spcPct val="0"/>
        </a:spcAft>
        <a:defRPr sz="4000" b="1">
          <a:solidFill>
            <a:schemeClr val="bg1"/>
          </a:solidFill>
          <a:latin typeface="FranklinGothic" pitchFamily="-48" charset="0"/>
        </a:defRPr>
      </a:lvl9pPr>
    </p:titleStyle>
    <p:bodyStyle>
      <a:lvl1pPr marL="233363" indent="-233363" algn="l" rtl="0" eaLnBrk="0" fontAlgn="base" hangingPunct="0">
        <a:spcBef>
          <a:spcPts val="600"/>
        </a:spcBef>
        <a:spcAft>
          <a:spcPts val="0"/>
        </a:spcAft>
        <a:buClr>
          <a:schemeClr val="bg1">
            <a:lumMod val="65000"/>
          </a:schemeClr>
        </a:buClr>
        <a:buFont typeface="Wingdings" pitchFamily="2" charset="2"/>
        <a:buChar char="§"/>
        <a:defRPr sz="2400" kern="1200">
          <a:solidFill>
            <a:schemeClr val="tx2">
              <a:lumMod val="75000"/>
            </a:schemeClr>
          </a:solidFill>
          <a:latin typeface="+mn-lt"/>
          <a:ea typeface="Arial" pitchFamily="34" charset="0"/>
          <a:cs typeface="Arial" pitchFamily="34" charset="0"/>
        </a:defRPr>
      </a:lvl1pPr>
      <a:lvl2pPr marL="463550" indent="-233363" algn="l" rtl="0" eaLnBrk="0" fontAlgn="base" hangingPunct="0">
        <a:spcBef>
          <a:spcPts val="600"/>
        </a:spcBef>
        <a:spcAft>
          <a:spcPts val="0"/>
        </a:spcAft>
        <a:buClr>
          <a:schemeClr val="bg1">
            <a:lumMod val="65000"/>
          </a:schemeClr>
        </a:buClr>
        <a:buFont typeface="Arial" pitchFamily="34" charset="0"/>
        <a:buChar char="•"/>
        <a:defRPr sz="1800" kern="1200">
          <a:solidFill>
            <a:schemeClr val="tx2">
              <a:lumMod val="75000"/>
            </a:schemeClr>
          </a:solidFill>
          <a:latin typeface="+mn-lt"/>
          <a:ea typeface="Arial" pitchFamily="34" charset="0"/>
          <a:cs typeface="Arial" pitchFamily="34" charset="0"/>
        </a:defRPr>
      </a:lvl2pPr>
      <a:lvl3pPr marL="687388" indent="-228600" algn="l" defTabSz="914400" rtl="0" eaLnBrk="0" fontAlgn="base" hangingPunct="0">
        <a:spcBef>
          <a:spcPts val="600"/>
        </a:spcBef>
        <a:spcAft>
          <a:spcPts val="0"/>
        </a:spcAft>
        <a:buClr>
          <a:schemeClr val="bg1">
            <a:lumMod val="65000"/>
          </a:schemeClr>
        </a:buClr>
        <a:buFont typeface="Franklin Gothic Book" pitchFamily="34" charset="0"/>
        <a:buChar char="–"/>
        <a:defRPr sz="1400" kern="1200">
          <a:solidFill>
            <a:schemeClr val="tx2">
              <a:lumMod val="75000"/>
            </a:schemeClr>
          </a:solidFill>
          <a:latin typeface="+mn-lt"/>
          <a:ea typeface="Arial" pitchFamily="34" charset="0"/>
          <a:cs typeface="Arial" pitchFamily="34" charset="0"/>
        </a:defRPr>
      </a:lvl3pPr>
      <a:lvl4pPr marL="1600200" indent="-228600" algn="l" rtl="0" eaLnBrk="0" fontAlgn="base" hangingPunct="0">
        <a:spcBef>
          <a:spcPts val="600"/>
        </a:spcBef>
        <a:spcAft>
          <a:spcPts val="0"/>
        </a:spcAft>
        <a:buClr>
          <a:schemeClr val="bg1">
            <a:lumMod val="65000"/>
          </a:schemeClr>
        </a:buClr>
        <a:buSzPct val="75000"/>
        <a:buFont typeface="Courier New" pitchFamily="49" charset="0"/>
        <a:buChar char="o"/>
        <a:defRPr sz="1400" kern="1200">
          <a:solidFill>
            <a:schemeClr val="tx2">
              <a:lumMod val="75000"/>
            </a:schemeClr>
          </a:solidFill>
          <a:latin typeface="+mn-lt"/>
          <a:ea typeface="Arial" pitchFamily="34" charset="0"/>
          <a:cs typeface="Arial" pitchFamily="34" charset="0"/>
        </a:defRPr>
      </a:lvl4pPr>
      <a:lvl5pPr marL="2057400" indent="-228600" algn="l" rtl="0" eaLnBrk="0" fontAlgn="base" hangingPunct="0">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Arial" pitchFamily="34" charset="0"/>
          <a:cs typeface="Arial" pitchFamily="34" charset="0"/>
        </a:defRPr>
      </a:lvl5pPr>
      <a:lvl6pPr marL="25146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6pPr>
      <a:lvl7pPr marL="29718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7pPr>
      <a:lvl8pPr marL="34290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8pPr>
      <a:lvl9pPr marL="38862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guide id="3" orient="horz"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2" name="Text Placeholder 1"/>
          <p:cNvSpPr>
            <a:spLocks noGrp="1"/>
          </p:cNvSpPr>
          <p:nvPr>
            <p:ph type="body" idx="1"/>
          </p:nvPr>
        </p:nvSpPr>
        <p:spPr bwMode="gray">
          <a:xfrm>
            <a:off x="687387" y="2055814"/>
            <a:ext cx="8224837" cy="347034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1"/>
          <p:cNvSpPr>
            <a:spLocks noGrp="1"/>
          </p:cNvSpPr>
          <p:nvPr>
            <p:ph type="sldNum" sz="quarter" idx="4"/>
          </p:nvPr>
        </p:nvSpPr>
        <p:spPr bwMode="gray">
          <a:xfrm>
            <a:off x="8755131" y="5659775"/>
            <a:ext cx="157094" cy="153888"/>
          </a:xfrm>
          <a:prstGeom prst="rect">
            <a:avLst/>
          </a:prstGeom>
          <a:noFill/>
        </p:spPr>
        <p:txBody>
          <a:bodyPr wrap="none" lIns="0" tIns="0" rIns="0" bIns="0" anchor="b" anchorCtr="0">
            <a:spAutoFit/>
          </a:bodyPr>
          <a:lstStyle>
            <a:lvl1pPr>
              <a:defRPr lang="en-US" sz="1000" smtClean="0">
                <a:solidFill>
                  <a:schemeClr val="bg2">
                    <a:lumMod val="65000"/>
                  </a:schemeClr>
                </a:solidFill>
                <a:latin typeface="+mn-lt"/>
                <a:ea typeface="ＭＳ Ｐゴシック" charset="-128"/>
                <a:cs typeface="+mn-cs"/>
              </a:defRPr>
            </a:lvl1pPr>
          </a:lstStyle>
          <a:p>
            <a:pPr algn="r"/>
            <a:fld id="{F3477EC8-074D-41C4-94AE-E9EA7CEEA348}" type="slidenum">
              <a:rPr lang="en-US" smtClean="0"/>
              <a:pPr algn="r"/>
              <a:t>‹#›</a:t>
            </a:fld>
            <a:endParaRPr lang="en-US" dirty="0"/>
          </a:p>
        </p:txBody>
      </p:sp>
    </p:spTree>
  </p:cSld>
  <p:clrMap bg1="lt1" tx1="dk1" bg2="lt2" tx2="dk2" accent1="accent1" accent2="accent2" accent3="accent3" accent4="accent4" accent5="accent5" accent6="accent6" hlink="hlink" folHlink="folHlink"/>
  <p:sldLayoutIdLst>
    <p:sldLayoutId id="2147484302" r:id="rId1"/>
  </p:sldLayoutIdLst>
  <p:hf hdr="0" ftr="0" dt="0"/>
  <p:txStyles>
    <p:titleStyle>
      <a:lvl1pPr algn="l" rtl="0" eaLnBrk="0" fontAlgn="base" hangingPunct="0">
        <a:spcBef>
          <a:spcPct val="0"/>
        </a:spcBef>
        <a:spcAft>
          <a:spcPct val="0"/>
        </a:spcAft>
        <a:defRPr sz="3200" kern="1200">
          <a:solidFill>
            <a:schemeClr val="bg1"/>
          </a:solidFill>
          <a:latin typeface="Franklin Gothic Demi" pitchFamily="34" charset="0"/>
          <a:ea typeface="ＭＳ Ｐゴシック" charset="-128"/>
          <a:cs typeface="ＭＳ Ｐゴシック" charset="-128"/>
        </a:defRPr>
      </a:lvl1pPr>
      <a:lvl2pPr algn="l" rtl="0" eaLnBrk="0" fontAlgn="base" hangingPunct="0">
        <a:spcBef>
          <a:spcPct val="0"/>
        </a:spcBef>
        <a:spcAft>
          <a:spcPct val="0"/>
        </a:spcAft>
        <a:defRPr sz="3200">
          <a:solidFill>
            <a:schemeClr val="bg1"/>
          </a:solidFill>
          <a:latin typeface="Franklin Gothic Demi" pitchFamily="34" charset="0"/>
          <a:ea typeface="ＭＳ Ｐゴシック" charset="-128"/>
          <a:cs typeface="ＭＳ Ｐゴシック" charset="-128"/>
        </a:defRPr>
      </a:lvl2pPr>
      <a:lvl3pPr algn="l" rtl="0" eaLnBrk="0" fontAlgn="base" hangingPunct="0">
        <a:spcBef>
          <a:spcPct val="0"/>
        </a:spcBef>
        <a:spcAft>
          <a:spcPct val="0"/>
        </a:spcAft>
        <a:defRPr sz="3200">
          <a:solidFill>
            <a:schemeClr val="bg1"/>
          </a:solidFill>
          <a:latin typeface="Franklin Gothic Demi" pitchFamily="34" charset="0"/>
          <a:ea typeface="ＭＳ Ｐゴシック" charset="-128"/>
          <a:cs typeface="ＭＳ Ｐゴシック" charset="-128"/>
        </a:defRPr>
      </a:lvl3pPr>
      <a:lvl4pPr algn="l" rtl="0" eaLnBrk="0" fontAlgn="base" hangingPunct="0">
        <a:spcBef>
          <a:spcPct val="0"/>
        </a:spcBef>
        <a:spcAft>
          <a:spcPct val="0"/>
        </a:spcAft>
        <a:defRPr sz="3200">
          <a:solidFill>
            <a:schemeClr val="bg1"/>
          </a:solidFill>
          <a:latin typeface="Franklin Gothic Demi" pitchFamily="34" charset="0"/>
          <a:ea typeface="ＭＳ Ｐゴシック" charset="-128"/>
          <a:cs typeface="ＭＳ Ｐゴシック" charset="-128"/>
        </a:defRPr>
      </a:lvl4pPr>
      <a:lvl5pPr algn="l" rtl="0" eaLnBrk="0" fontAlgn="base" hangingPunct="0">
        <a:spcBef>
          <a:spcPct val="0"/>
        </a:spcBef>
        <a:spcAft>
          <a:spcPct val="0"/>
        </a:spcAft>
        <a:defRPr sz="3200">
          <a:solidFill>
            <a:schemeClr val="bg1"/>
          </a:solidFill>
          <a:latin typeface="Franklin Gothic Demi" pitchFamily="34" charset="0"/>
          <a:ea typeface="ＭＳ Ｐゴシック" charset="-128"/>
          <a:cs typeface="ＭＳ Ｐゴシック" charset="-128"/>
        </a:defRPr>
      </a:lvl5pPr>
      <a:lvl6pPr marL="457200" algn="l" rtl="0" fontAlgn="base">
        <a:spcBef>
          <a:spcPct val="0"/>
        </a:spcBef>
        <a:spcAft>
          <a:spcPct val="0"/>
        </a:spcAft>
        <a:defRPr sz="4000" b="1">
          <a:solidFill>
            <a:schemeClr val="bg1"/>
          </a:solidFill>
          <a:latin typeface="FranklinGothic" pitchFamily="-48" charset="0"/>
        </a:defRPr>
      </a:lvl6pPr>
      <a:lvl7pPr marL="914400" algn="l" rtl="0" fontAlgn="base">
        <a:spcBef>
          <a:spcPct val="0"/>
        </a:spcBef>
        <a:spcAft>
          <a:spcPct val="0"/>
        </a:spcAft>
        <a:defRPr sz="4000" b="1">
          <a:solidFill>
            <a:schemeClr val="bg1"/>
          </a:solidFill>
          <a:latin typeface="FranklinGothic" pitchFamily="-48" charset="0"/>
        </a:defRPr>
      </a:lvl7pPr>
      <a:lvl8pPr marL="1371600" algn="l" rtl="0" fontAlgn="base">
        <a:spcBef>
          <a:spcPct val="0"/>
        </a:spcBef>
        <a:spcAft>
          <a:spcPct val="0"/>
        </a:spcAft>
        <a:defRPr sz="4000" b="1">
          <a:solidFill>
            <a:schemeClr val="bg1"/>
          </a:solidFill>
          <a:latin typeface="FranklinGothic" pitchFamily="-48" charset="0"/>
        </a:defRPr>
      </a:lvl8pPr>
      <a:lvl9pPr marL="1828800" algn="l" rtl="0" fontAlgn="base">
        <a:spcBef>
          <a:spcPct val="0"/>
        </a:spcBef>
        <a:spcAft>
          <a:spcPct val="0"/>
        </a:spcAft>
        <a:defRPr sz="4000" b="1">
          <a:solidFill>
            <a:schemeClr val="bg1"/>
          </a:solidFill>
          <a:latin typeface="FranklinGothic" pitchFamily="-48" charset="0"/>
        </a:defRPr>
      </a:lvl9pPr>
    </p:titleStyle>
    <p:bodyStyle>
      <a:lvl1pPr marL="0" indent="0" algn="l" rtl="0" eaLnBrk="0" fontAlgn="base" hangingPunct="0">
        <a:spcBef>
          <a:spcPts val="0"/>
        </a:spcBef>
        <a:spcAft>
          <a:spcPts val="0"/>
        </a:spcAft>
        <a:buClr>
          <a:schemeClr val="tx2"/>
        </a:buClr>
        <a:buFont typeface="Arial" pitchFamily="34" charset="0"/>
        <a:buNone/>
        <a:defRPr sz="2000" kern="1200">
          <a:solidFill>
            <a:schemeClr val="bg1"/>
          </a:solidFill>
          <a:latin typeface="+mn-lt"/>
          <a:ea typeface="Arial" pitchFamily="34" charset="0"/>
          <a:cs typeface="Arial" pitchFamily="34" charset="0"/>
        </a:defRPr>
      </a:lvl1pPr>
      <a:lvl2pPr marL="457200" indent="0" algn="l" rtl="0" eaLnBrk="0" fontAlgn="base" hangingPunct="0">
        <a:spcBef>
          <a:spcPts val="0"/>
        </a:spcBef>
        <a:spcAft>
          <a:spcPts val="0"/>
        </a:spcAft>
        <a:buClr>
          <a:schemeClr val="tx2"/>
        </a:buClr>
        <a:buFont typeface="Arial" pitchFamily="34" charset="0"/>
        <a:buNone/>
        <a:defRPr sz="2000" kern="1200">
          <a:solidFill>
            <a:schemeClr val="bg1"/>
          </a:solidFill>
          <a:latin typeface="+mn-lt"/>
          <a:ea typeface="Arial" pitchFamily="34" charset="0"/>
          <a:cs typeface="Arial" pitchFamily="34" charset="0"/>
        </a:defRPr>
      </a:lvl2pPr>
      <a:lvl3pPr marL="914400" indent="0" algn="l" rtl="0" eaLnBrk="0" fontAlgn="base" hangingPunct="0">
        <a:spcBef>
          <a:spcPts val="0"/>
        </a:spcBef>
        <a:spcAft>
          <a:spcPts val="0"/>
        </a:spcAft>
        <a:buClr>
          <a:schemeClr val="tx2"/>
        </a:buClr>
        <a:buFont typeface="Arial" pitchFamily="34" charset="0"/>
        <a:buNone/>
        <a:defRPr sz="2000" kern="1200">
          <a:solidFill>
            <a:schemeClr val="bg1"/>
          </a:solidFill>
          <a:latin typeface="+mn-lt"/>
          <a:ea typeface="Arial" pitchFamily="34" charset="0"/>
          <a:cs typeface="Arial" pitchFamily="34" charset="0"/>
        </a:defRPr>
      </a:lvl3pPr>
      <a:lvl4pPr marL="1371600" indent="0" algn="l" rtl="0" eaLnBrk="0" fontAlgn="base" hangingPunct="0">
        <a:spcBef>
          <a:spcPts val="0"/>
        </a:spcBef>
        <a:spcAft>
          <a:spcPts val="0"/>
        </a:spcAft>
        <a:buClr>
          <a:schemeClr val="tx2"/>
        </a:buClr>
        <a:buFont typeface="Arial" pitchFamily="34" charset="0"/>
        <a:buNone/>
        <a:defRPr sz="2000" kern="1200">
          <a:solidFill>
            <a:schemeClr val="bg1"/>
          </a:solidFill>
          <a:latin typeface="+mn-lt"/>
          <a:ea typeface="Arial" pitchFamily="34" charset="0"/>
          <a:cs typeface="Arial" pitchFamily="34" charset="0"/>
        </a:defRPr>
      </a:lvl4pPr>
      <a:lvl5pPr marL="1828800" indent="0" algn="l" rtl="0" eaLnBrk="0" fontAlgn="base" hangingPunct="0">
        <a:spcBef>
          <a:spcPts val="0"/>
        </a:spcBef>
        <a:spcAft>
          <a:spcPts val="0"/>
        </a:spcAft>
        <a:buClr>
          <a:srgbClr val="78A22F"/>
        </a:buClr>
        <a:buFont typeface="Arial" pitchFamily="34" charset="0"/>
        <a:buNone/>
        <a:defRPr sz="2000" kern="1200">
          <a:solidFill>
            <a:schemeClr val="bg1"/>
          </a:solidFill>
          <a:latin typeface="+mn-lt"/>
          <a:ea typeface="Arial" pitchFamily="34"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notesSlide" Target="../notesSlides/notesSlide12.xml"/><Relationship Id="rId4"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notesSlide" Target="../notesSlides/notesSlide13.xml"/><Relationship Id="rId4"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notesSlide" Target="../notesSlides/notesSlide14.xml"/><Relationship Id="rId4"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audio" Target="../media/media16.m4a"/><Relationship Id="rId7" Type="http://schemas.openxmlformats.org/officeDocument/2006/relationships/image" Target="../media/image13.jpeg"/><Relationship Id="rId12" Type="http://schemas.openxmlformats.org/officeDocument/2006/relationships/image" Target="../media/image5.png"/><Relationship Id="rId2" Type="http://schemas.microsoft.com/office/2007/relationships/media" Target="../media/media16.m4a"/><Relationship Id="rId1" Type="http://schemas.openxmlformats.org/officeDocument/2006/relationships/tags" Target="../tags/tag5.xml"/><Relationship Id="rId6" Type="http://schemas.openxmlformats.org/officeDocument/2006/relationships/image" Target="../media/image12.png"/><Relationship Id="rId11" Type="http://schemas.openxmlformats.org/officeDocument/2006/relationships/image" Target="../media/image17.jpeg"/><Relationship Id="rId5" Type="http://schemas.openxmlformats.org/officeDocument/2006/relationships/notesSlide" Target="../notesSlides/notesSlide16.xml"/><Relationship Id="rId10" Type="http://schemas.openxmlformats.org/officeDocument/2006/relationships/image" Target="../media/image16.png"/><Relationship Id="rId4" Type="http://schemas.openxmlformats.org/officeDocument/2006/relationships/slideLayout" Target="../slideLayouts/slideLayout6.xml"/><Relationship Id="rId9" Type="http://schemas.openxmlformats.org/officeDocument/2006/relationships/image" Target="../media/image1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4.xml"/><Relationship Id="rId7" Type="http://schemas.openxmlformats.org/officeDocument/2006/relationships/diagramQuickStyle" Target="../diagrams/quickStyle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5.png"/><Relationship Id="rId4" Type="http://schemas.openxmlformats.org/officeDocument/2006/relationships/notesSlide" Target="../notesSlides/notesSlide4.xml"/><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7.m4a"/><Relationship Id="rId7" Type="http://schemas.openxmlformats.org/officeDocument/2006/relationships/image" Target="../media/image7.svg"/><Relationship Id="rId2" Type="http://schemas.microsoft.com/office/2007/relationships/media" Target="../media/media7.m4a"/><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notesSlide" Target="../notesSlides/notesSlide7.xml"/><Relationship Id="rId10" Type="http://schemas.openxmlformats.org/officeDocument/2006/relationships/image" Target="../media/image5.png"/><Relationship Id="rId4" Type="http://schemas.openxmlformats.org/officeDocument/2006/relationships/slideLayout" Target="../slideLayouts/slideLayout5.xml"/><Relationship Id="rId9" Type="http://schemas.openxmlformats.org/officeDocument/2006/relationships/image" Target="../media/image9.sv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83811" y="382490"/>
            <a:ext cx="8228413" cy="2308324"/>
          </a:xfrm>
        </p:spPr>
        <p:txBody>
          <a:bodyPr/>
          <a:lstStyle/>
          <a:p>
            <a:r>
              <a:rPr lang="en-US" dirty="0"/>
              <a:t>Grow Your Own: A Systemic Approach to Securing an Effective Educator Talent Pool</a:t>
            </a:r>
          </a:p>
        </p:txBody>
      </p:sp>
      <p:sp>
        <p:nvSpPr>
          <p:cNvPr id="7171" name="Subtitle 2"/>
          <p:cNvSpPr>
            <a:spLocks noGrp="1"/>
          </p:cNvSpPr>
          <p:nvPr>
            <p:ph type="body" sz="quarter" idx="12"/>
          </p:nvPr>
        </p:nvSpPr>
        <p:spPr>
          <a:xfrm>
            <a:off x="687388" y="2938998"/>
            <a:ext cx="8224837" cy="1551194"/>
          </a:xfrm>
        </p:spPr>
        <p:txBody>
          <a:bodyPr/>
          <a:lstStyle/>
          <a:p>
            <a:pPr lvl="1"/>
            <a:r>
              <a:rPr lang="en-US" dirty="0"/>
              <a:t>An Introduction to Grow Your Own Programs </a:t>
            </a:r>
          </a:p>
          <a:p>
            <a:pPr lvl="1"/>
            <a:endParaRPr lang="en-US" dirty="0"/>
          </a:p>
          <a:p>
            <a:pPr lvl="1"/>
            <a:endParaRPr lang="en-US" dirty="0"/>
          </a:p>
          <a:p>
            <a:pPr lvl="3"/>
            <a:endParaRPr lang="en-US" dirty="0"/>
          </a:p>
        </p:txBody>
      </p:sp>
      <p:sp>
        <p:nvSpPr>
          <p:cNvPr id="2" name="Footer Placeholder 1"/>
          <p:cNvSpPr>
            <a:spLocks noGrp="1"/>
          </p:cNvSpPr>
          <p:nvPr>
            <p:ph type="ftr" sz="quarter" idx="4294967295"/>
          </p:nvPr>
        </p:nvSpPr>
        <p:spPr>
          <a:xfrm>
            <a:off x="5328340" y="6567844"/>
            <a:ext cx="3583885" cy="123111"/>
          </a:xfrm>
          <a:prstGeom prst="rect">
            <a:avLst/>
          </a:prstGeom>
        </p:spPr>
        <p:txBody>
          <a:bodyPr/>
          <a:lstStyle/>
          <a:p>
            <a:r>
              <a:rPr lang="en-US" sz="800" dirty="0">
                <a:solidFill>
                  <a:schemeClr val="bg1"/>
                </a:solidFill>
              </a:rPr>
              <a:t>Copyright © 2019 American Institutes for Research. All rights reserved.</a:t>
            </a:r>
          </a:p>
        </p:txBody>
      </p:sp>
      <p:pic>
        <p:nvPicPr>
          <p:cNvPr id="3" name="Audio 2">
            <a:hlinkClick r:id="" action="ppaction://media"/>
            <a:extLst>
              <a:ext uri="{FF2B5EF4-FFF2-40B4-BE49-F238E27FC236}">
                <a16:creationId xmlns:a16="http://schemas.microsoft.com/office/drawing/2014/main" id="{23C6A848-19BF-40AD-A954-AC99CF7682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19697271"/>
      </p:ext>
    </p:extLst>
  </p:cSld>
  <p:clrMapOvr>
    <a:masterClrMapping/>
  </p:clrMapOvr>
  <mc:AlternateContent xmlns:mc="http://schemas.openxmlformats.org/markup-compatibility/2006" xmlns:p14="http://schemas.microsoft.com/office/powerpoint/2010/main">
    <mc:Choice Requires="p14">
      <p:transition spd="slow" p14:dur="2000" advTm="41688"/>
    </mc:Choice>
    <mc:Fallback xmlns="">
      <p:transition spd="slow" advTm="41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D38B581-7E24-499D-A796-7BE41618CD6D}"/>
              </a:ext>
            </a:extLst>
          </p:cNvPr>
          <p:cNvSpPr/>
          <p:nvPr/>
        </p:nvSpPr>
        <p:spPr>
          <a:xfrm>
            <a:off x="558800" y="1507067"/>
            <a:ext cx="8585200" cy="4708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1EEB06AC-5B28-45B8-980C-8BE4EE9CB6A0}"/>
              </a:ext>
            </a:extLst>
          </p:cNvPr>
          <p:cNvSpPr>
            <a:spLocks noGrp="1"/>
          </p:cNvSpPr>
          <p:nvPr>
            <p:ph type="title"/>
          </p:nvPr>
        </p:nvSpPr>
        <p:spPr>
          <a:xfrm>
            <a:off x="237070" y="1507067"/>
            <a:ext cx="3200398" cy="2455333"/>
          </a:xfrm>
        </p:spPr>
        <p:txBody>
          <a:bodyPr/>
          <a:lstStyle/>
          <a:p>
            <a:r>
              <a:rPr lang="en-US" dirty="0"/>
              <a:t>Key GYO Stakeholders</a:t>
            </a:r>
          </a:p>
        </p:txBody>
      </p:sp>
      <p:sp>
        <p:nvSpPr>
          <p:cNvPr id="4" name="Slide Number Placeholder 3">
            <a:extLst>
              <a:ext uri="{FF2B5EF4-FFF2-40B4-BE49-F238E27FC236}">
                <a16:creationId xmlns:a16="http://schemas.microsoft.com/office/drawing/2014/main" id="{3D2F828B-3E1D-4046-8E0F-E17EA3A3F9C3}"/>
              </a:ext>
            </a:extLst>
          </p:cNvPr>
          <p:cNvSpPr>
            <a:spLocks noGrp="1"/>
          </p:cNvSpPr>
          <p:nvPr>
            <p:ph type="sldNum" sz="quarter" idx="10"/>
          </p:nvPr>
        </p:nvSpPr>
        <p:spPr/>
        <p:txBody>
          <a:bodyPr/>
          <a:lstStyle/>
          <a:p>
            <a:pPr algn="r"/>
            <a:fld id="{F3477EC8-074D-41C4-94AE-E9EA7CEEA348}" type="slidenum">
              <a:rPr lang="en-US" smtClean="0"/>
              <a:pPr algn="r"/>
              <a:t>10</a:t>
            </a:fld>
            <a:endParaRPr lang="en-US" dirty="0"/>
          </a:p>
        </p:txBody>
      </p:sp>
      <p:pic>
        <p:nvPicPr>
          <p:cNvPr id="7" name="Audio 6">
            <a:hlinkClick r:id="" action="ppaction://media"/>
            <a:extLst>
              <a:ext uri="{FF2B5EF4-FFF2-40B4-BE49-F238E27FC236}">
                <a16:creationId xmlns:a16="http://schemas.microsoft.com/office/drawing/2014/main" id="{BBF0F3EC-8709-4E49-AE51-BE813E56EB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grpSp>
        <p:nvGrpSpPr>
          <p:cNvPr id="31" name="Group 30">
            <a:extLst>
              <a:ext uri="{FF2B5EF4-FFF2-40B4-BE49-F238E27FC236}">
                <a16:creationId xmlns:a16="http://schemas.microsoft.com/office/drawing/2014/main" id="{173D3B93-6BC9-405F-85EC-99A90B0C0618}"/>
              </a:ext>
            </a:extLst>
          </p:cNvPr>
          <p:cNvGrpSpPr/>
          <p:nvPr/>
        </p:nvGrpSpPr>
        <p:grpSpPr>
          <a:xfrm>
            <a:off x="3267479" y="436149"/>
            <a:ext cx="5724121" cy="5360755"/>
            <a:chOff x="3456720" y="493299"/>
            <a:chExt cx="5724121" cy="5360755"/>
          </a:xfrm>
        </p:grpSpPr>
        <p:cxnSp>
          <p:nvCxnSpPr>
            <p:cNvPr id="11" name="Straight Connector 10">
              <a:extLst>
                <a:ext uri="{FF2B5EF4-FFF2-40B4-BE49-F238E27FC236}">
                  <a16:creationId xmlns:a16="http://schemas.microsoft.com/office/drawing/2014/main" id="{4D1351C4-2D57-440E-B2E4-D637C4CF06AA}"/>
                </a:ext>
              </a:extLst>
            </p:cNvPr>
            <p:cNvCxnSpPr>
              <a:cxnSpLocks/>
            </p:cNvCxnSpPr>
            <p:nvPr/>
          </p:nvCxnSpPr>
          <p:spPr>
            <a:xfrm>
              <a:off x="4732867" y="1742514"/>
              <a:ext cx="1585914" cy="3456019"/>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1879C4C-4860-4857-A499-4100F29C5BE1}"/>
                </a:ext>
              </a:extLst>
            </p:cNvPr>
            <p:cNvCxnSpPr>
              <a:cxnSpLocks/>
            </p:cNvCxnSpPr>
            <p:nvPr/>
          </p:nvCxnSpPr>
          <p:spPr>
            <a:xfrm>
              <a:off x="4732867" y="1742514"/>
              <a:ext cx="3025246" cy="277868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AB36A3B-2FE8-42E0-90D5-82716B25FF7F}"/>
                </a:ext>
              </a:extLst>
            </p:cNvPr>
            <p:cNvCxnSpPr>
              <a:cxnSpLocks/>
            </p:cNvCxnSpPr>
            <p:nvPr/>
          </p:nvCxnSpPr>
          <p:spPr>
            <a:xfrm>
              <a:off x="4732866" y="1742514"/>
              <a:ext cx="3445934" cy="1431163"/>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F24E549-92AC-4E58-9F5C-5E6E0D0E916E}"/>
                </a:ext>
              </a:extLst>
            </p:cNvPr>
            <p:cNvCxnSpPr>
              <a:cxnSpLocks/>
            </p:cNvCxnSpPr>
            <p:nvPr/>
          </p:nvCxnSpPr>
          <p:spPr>
            <a:xfrm flipV="1">
              <a:off x="4792001" y="1533857"/>
              <a:ext cx="2670835" cy="31705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33A350C-FBA7-489B-86DB-E8484612BD09}"/>
                </a:ext>
              </a:extLst>
            </p:cNvPr>
            <p:cNvCxnSpPr>
              <a:cxnSpLocks/>
            </p:cNvCxnSpPr>
            <p:nvPr/>
          </p:nvCxnSpPr>
          <p:spPr>
            <a:xfrm flipH="1">
              <a:off x="4368800" y="1146608"/>
              <a:ext cx="1876690" cy="1985249"/>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C2C1C5F-C69D-4F0B-9A51-C7168DEB8FC3}"/>
                </a:ext>
              </a:extLst>
            </p:cNvPr>
            <p:cNvCxnSpPr>
              <a:cxnSpLocks/>
            </p:cNvCxnSpPr>
            <p:nvPr/>
          </p:nvCxnSpPr>
          <p:spPr>
            <a:xfrm flipH="1">
              <a:off x="4772422" y="1146608"/>
              <a:ext cx="1473069" cy="3171392"/>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4C7DD5A-6537-458F-B735-C19712F41D5B}"/>
                </a:ext>
              </a:extLst>
            </p:cNvPr>
            <p:cNvCxnSpPr>
              <a:cxnSpLocks/>
            </p:cNvCxnSpPr>
            <p:nvPr/>
          </p:nvCxnSpPr>
          <p:spPr>
            <a:xfrm>
              <a:off x="6245491" y="1146608"/>
              <a:ext cx="101003" cy="4051925"/>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BC1478F-C24E-4EE0-B6E8-E51A97CB3068}"/>
                </a:ext>
              </a:extLst>
            </p:cNvPr>
            <p:cNvCxnSpPr>
              <a:cxnSpLocks/>
            </p:cNvCxnSpPr>
            <p:nvPr/>
          </p:nvCxnSpPr>
          <p:spPr>
            <a:xfrm>
              <a:off x="6245491" y="1146608"/>
              <a:ext cx="1463541" cy="3301784"/>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F63334C-D369-48C9-98B4-B02A03CB1377}"/>
                </a:ext>
              </a:extLst>
            </p:cNvPr>
            <p:cNvCxnSpPr>
              <a:cxnSpLocks/>
            </p:cNvCxnSpPr>
            <p:nvPr/>
          </p:nvCxnSpPr>
          <p:spPr>
            <a:xfrm>
              <a:off x="6245491" y="1146608"/>
              <a:ext cx="1928546" cy="2027069"/>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831D3DC-9F6C-4F0B-934C-4193050D4CA4}"/>
                </a:ext>
              </a:extLst>
            </p:cNvPr>
            <p:cNvCxnSpPr>
              <a:cxnSpLocks/>
            </p:cNvCxnSpPr>
            <p:nvPr/>
          </p:nvCxnSpPr>
          <p:spPr>
            <a:xfrm>
              <a:off x="4411134" y="3030257"/>
              <a:ext cx="1880924" cy="2168276"/>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4E44F90B-ECC9-4B9E-B019-3E5856EC2063}"/>
                </a:ext>
              </a:extLst>
            </p:cNvPr>
            <p:cNvCxnSpPr>
              <a:cxnSpLocks/>
            </p:cNvCxnSpPr>
            <p:nvPr/>
          </p:nvCxnSpPr>
          <p:spPr>
            <a:xfrm>
              <a:off x="4411134" y="3030257"/>
              <a:ext cx="3268794" cy="1438416"/>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84D1170-1F3A-497F-B6EE-597643ECA83B}"/>
                </a:ext>
              </a:extLst>
            </p:cNvPr>
            <p:cNvCxnSpPr>
              <a:cxnSpLocks/>
            </p:cNvCxnSpPr>
            <p:nvPr/>
          </p:nvCxnSpPr>
          <p:spPr>
            <a:xfrm>
              <a:off x="4411134" y="3030257"/>
              <a:ext cx="3733799" cy="142313"/>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9E4DF83D-B5F2-40E9-94A2-DD339AF885D1}"/>
                </a:ext>
              </a:extLst>
            </p:cNvPr>
            <p:cNvCxnSpPr>
              <a:cxnSpLocks/>
            </p:cNvCxnSpPr>
            <p:nvPr/>
          </p:nvCxnSpPr>
          <p:spPr>
            <a:xfrm flipV="1">
              <a:off x="4411134" y="1485679"/>
              <a:ext cx="3085903" cy="1544578"/>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A0705D0C-A156-4039-8FCF-5C85870D2CA9}"/>
                </a:ext>
              </a:extLst>
            </p:cNvPr>
            <p:cNvCxnSpPr>
              <a:cxnSpLocks/>
            </p:cNvCxnSpPr>
            <p:nvPr/>
          </p:nvCxnSpPr>
          <p:spPr>
            <a:xfrm flipH="1">
              <a:off x="4743318" y="1485679"/>
              <a:ext cx="2724281" cy="2857851"/>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4F3BFEFA-D18D-4E0E-AA37-125E9A926543}"/>
                </a:ext>
              </a:extLst>
            </p:cNvPr>
            <p:cNvCxnSpPr>
              <a:cxnSpLocks/>
            </p:cNvCxnSpPr>
            <p:nvPr/>
          </p:nvCxnSpPr>
          <p:spPr>
            <a:xfrm flipH="1">
              <a:off x="6398918" y="1505960"/>
              <a:ext cx="1068681" cy="3692573"/>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822A0A1-9BA3-4D87-8084-4429C25C04EE}"/>
                </a:ext>
              </a:extLst>
            </p:cNvPr>
            <p:cNvCxnSpPr>
              <a:cxnSpLocks/>
            </p:cNvCxnSpPr>
            <p:nvPr/>
          </p:nvCxnSpPr>
          <p:spPr>
            <a:xfrm>
              <a:off x="7467599" y="1505960"/>
              <a:ext cx="212329" cy="293068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6CC3AABD-FF20-40E7-925A-C5DA18BA6E8B}"/>
                </a:ext>
              </a:extLst>
            </p:cNvPr>
            <p:cNvCxnSpPr>
              <a:cxnSpLocks/>
            </p:cNvCxnSpPr>
            <p:nvPr/>
          </p:nvCxnSpPr>
          <p:spPr>
            <a:xfrm flipH="1">
              <a:off x="4739450" y="3172570"/>
              <a:ext cx="3405483" cy="1187317"/>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E6CDD1FE-6C7E-4D2D-B1D4-65C2AA906CF4}"/>
                </a:ext>
              </a:extLst>
            </p:cNvPr>
            <p:cNvCxnSpPr>
              <a:cxnSpLocks/>
            </p:cNvCxnSpPr>
            <p:nvPr/>
          </p:nvCxnSpPr>
          <p:spPr>
            <a:xfrm flipH="1" flipV="1">
              <a:off x="4703763" y="4351920"/>
              <a:ext cx="2870000" cy="8472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AA5C4A1-93A1-40D6-A4BE-DE042C400352}"/>
                </a:ext>
              </a:extLst>
            </p:cNvPr>
            <p:cNvCxnSpPr>
              <a:cxnSpLocks/>
            </p:cNvCxnSpPr>
            <p:nvPr/>
          </p:nvCxnSpPr>
          <p:spPr>
            <a:xfrm>
              <a:off x="4767659" y="1857092"/>
              <a:ext cx="1" cy="2502795"/>
            </a:xfrm>
            <a:prstGeom prst="line">
              <a:avLst/>
            </a:prstGeom>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7C8B1A5B-2B4A-4F22-9593-21DABC7A7655}"/>
                </a:ext>
              </a:extLst>
            </p:cNvPr>
            <p:cNvGrpSpPr/>
            <p:nvPr/>
          </p:nvGrpSpPr>
          <p:grpSpPr>
            <a:xfrm>
              <a:off x="3456720" y="493299"/>
              <a:ext cx="5724121" cy="5360755"/>
              <a:chOff x="3456720" y="493299"/>
              <a:chExt cx="5724121" cy="5360755"/>
            </a:xfrm>
          </p:grpSpPr>
          <p:sp>
            <p:nvSpPr>
              <p:cNvPr id="8" name="Freeform: Shape 7">
                <a:extLst>
                  <a:ext uri="{FF2B5EF4-FFF2-40B4-BE49-F238E27FC236}">
                    <a16:creationId xmlns:a16="http://schemas.microsoft.com/office/drawing/2014/main" id="{CE688646-90EE-47F4-BEC1-CA5FA2771797}"/>
                  </a:ext>
                </a:extLst>
              </p:cNvPr>
              <p:cNvSpPr/>
              <p:nvPr/>
            </p:nvSpPr>
            <p:spPr>
              <a:xfrm>
                <a:off x="5799686" y="493299"/>
                <a:ext cx="1038188" cy="674822"/>
              </a:xfrm>
              <a:custGeom>
                <a:avLst/>
                <a:gdLst>
                  <a:gd name="connsiteX0" fmla="*/ 0 w 1038188"/>
                  <a:gd name="connsiteY0" fmla="*/ 112473 h 674822"/>
                  <a:gd name="connsiteX1" fmla="*/ 112473 w 1038188"/>
                  <a:gd name="connsiteY1" fmla="*/ 0 h 674822"/>
                  <a:gd name="connsiteX2" fmla="*/ 925715 w 1038188"/>
                  <a:gd name="connsiteY2" fmla="*/ 0 h 674822"/>
                  <a:gd name="connsiteX3" fmla="*/ 1038188 w 1038188"/>
                  <a:gd name="connsiteY3" fmla="*/ 112473 h 674822"/>
                  <a:gd name="connsiteX4" fmla="*/ 1038188 w 1038188"/>
                  <a:gd name="connsiteY4" fmla="*/ 562349 h 674822"/>
                  <a:gd name="connsiteX5" fmla="*/ 925715 w 1038188"/>
                  <a:gd name="connsiteY5" fmla="*/ 674822 h 674822"/>
                  <a:gd name="connsiteX6" fmla="*/ 112473 w 1038188"/>
                  <a:gd name="connsiteY6" fmla="*/ 674822 h 674822"/>
                  <a:gd name="connsiteX7" fmla="*/ 0 w 1038188"/>
                  <a:gd name="connsiteY7" fmla="*/ 562349 h 674822"/>
                  <a:gd name="connsiteX8" fmla="*/ 0 w 1038188"/>
                  <a:gd name="connsiteY8" fmla="*/ 112473 h 674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8188" h="674822">
                    <a:moveTo>
                      <a:pt x="0" y="112473"/>
                    </a:moveTo>
                    <a:cubicBezTo>
                      <a:pt x="0" y="50356"/>
                      <a:pt x="50356" y="0"/>
                      <a:pt x="112473" y="0"/>
                    </a:cubicBezTo>
                    <a:lnTo>
                      <a:pt x="925715" y="0"/>
                    </a:lnTo>
                    <a:cubicBezTo>
                      <a:pt x="987832" y="0"/>
                      <a:pt x="1038188" y="50356"/>
                      <a:pt x="1038188" y="112473"/>
                    </a:cubicBezTo>
                    <a:lnTo>
                      <a:pt x="1038188" y="562349"/>
                    </a:lnTo>
                    <a:cubicBezTo>
                      <a:pt x="1038188" y="624466"/>
                      <a:pt x="987832" y="674822"/>
                      <a:pt x="925715" y="674822"/>
                    </a:cubicBezTo>
                    <a:lnTo>
                      <a:pt x="112473" y="674822"/>
                    </a:lnTo>
                    <a:cubicBezTo>
                      <a:pt x="50356" y="674822"/>
                      <a:pt x="0" y="624466"/>
                      <a:pt x="0" y="562349"/>
                    </a:cubicBezTo>
                    <a:lnTo>
                      <a:pt x="0" y="112473"/>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93902" tIns="93902" rIns="93902" bIns="93902" numCol="1" spcCol="1270" anchor="ctr" anchorCtr="0">
                <a:noAutofit/>
              </a:bodyPr>
              <a:lstStyle/>
              <a:p>
                <a:pPr marL="0" lvl="0" indent="0" algn="ctr" defTabSz="711200">
                  <a:lnSpc>
                    <a:spcPct val="90000"/>
                  </a:lnSpc>
                  <a:spcBef>
                    <a:spcPct val="0"/>
                  </a:spcBef>
                  <a:spcAft>
                    <a:spcPct val="35000"/>
                  </a:spcAft>
                  <a:buNone/>
                </a:pPr>
                <a:r>
                  <a:rPr lang="en-US" sz="1600" kern="1200" dirty="0"/>
                  <a:t>State Leaders</a:t>
                </a:r>
              </a:p>
            </p:txBody>
          </p:sp>
          <p:sp>
            <p:nvSpPr>
              <p:cNvPr id="9" name="Freeform: Shape 8">
                <a:extLst>
                  <a:ext uri="{FF2B5EF4-FFF2-40B4-BE49-F238E27FC236}">
                    <a16:creationId xmlns:a16="http://schemas.microsoft.com/office/drawing/2014/main" id="{89B83D9B-72A5-46D1-A176-71CB38349CDB}"/>
                  </a:ext>
                </a:extLst>
              </p:cNvPr>
              <p:cNvSpPr/>
              <p:nvPr/>
            </p:nvSpPr>
            <p:spPr>
              <a:xfrm>
                <a:off x="3975814" y="830710"/>
                <a:ext cx="4685933" cy="4685933"/>
              </a:xfrm>
              <a:custGeom>
                <a:avLst/>
                <a:gdLst/>
                <a:ahLst/>
                <a:cxnLst/>
                <a:rect l="0" t="0" r="0" b="0"/>
                <a:pathLst>
                  <a:path>
                    <a:moveTo>
                      <a:pt x="2869547" y="59941"/>
                    </a:moveTo>
                    <a:arcTo wR="2342966" hR="2342966" stAng="16979289" swAng="1109440"/>
                  </a:path>
                </a:pathLst>
              </a:custGeom>
              <a:noFill/>
            </p:spPr>
            <p:style>
              <a:lnRef idx="1">
                <a:schemeClr val="accent2">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10" name="Freeform: Shape 9">
                <a:extLst>
                  <a:ext uri="{FF2B5EF4-FFF2-40B4-BE49-F238E27FC236}">
                    <a16:creationId xmlns:a16="http://schemas.microsoft.com/office/drawing/2014/main" id="{98F2AA09-78F9-4B89-8B7E-B97172AE451B}"/>
                  </a:ext>
                </a:extLst>
              </p:cNvPr>
              <p:cNvSpPr/>
              <p:nvPr/>
            </p:nvSpPr>
            <p:spPr>
              <a:xfrm>
                <a:off x="7456414" y="1179538"/>
                <a:ext cx="1038188" cy="674822"/>
              </a:xfrm>
              <a:custGeom>
                <a:avLst/>
                <a:gdLst>
                  <a:gd name="connsiteX0" fmla="*/ 0 w 1038188"/>
                  <a:gd name="connsiteY0" fmla="*/ 112473 h 674822"/>
                  <a:gd name="connsiteX1" fmla="*/ 112473 w 1038188"/>
                  <a:gd name="connsiteY1" fmla="*/ 0 h 674822"/>
                  <a:gd name="connsiteX2" fmla="*/ 925715 w 1038188"/>
                  <a:gd name="connsiteY2" fmla="*/ 0 h 674822"/>
                  <a:gd name="connsiteX3" fmla="*/ 1038188 w 1038188"/>
                  <a:gd name="connsiteY3" fmla="*/ 112473 h 674822"/>
                  <a:gd name="connsiteX4" fmla="*/ 1038188 w 1038188"/>
                  <a:gd name="connsiteY4" fmla="*/ 562349 h 674822"/>
                  <a:gd name="connsiteX5" fmla="*/ 925715 w 1038188"/>
                  <a:gd name="connsiteY5" fmla="*/ 674822 h 674822"/>
                  <a:gd name="connsiteX6" fmla="*/ 112473 w 1038188"/>
                  <a:gd name="connsiteY6" fmla="*/ 674822 h 674822"/>
                  <a:gd name="connsiteX7" fmla="*/ 0 w 1038188"/>
                  <a:gd name="connsiteY7" fmla="*/ 562349 h 674822"/>
                  <a:gd name="connsiteX8" fmla="*/ 0 w 1038188"/>
                  <a:gd name="connsiteY8" fmla="*/ 112473 h 674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8188" h="674822">
                    <a:moveTo>
                      <a:pt x="0" y="112473"/>
                    </a:moveTo>
                    <a:cubicBezTo>
                      <a:pt x="0" y="50356"/>
                      <a:pt x="50356" y="0"/>
                      <a:pt x="112473" y="0"/>
                    </a:cubicBezTo>
                    <a:lnTo>
                      <a:pt x="925715" y="0"/>
                    </a:lnTo>
                    <a:cubicBezTo>
                      <a:pt x="987832" y="0"/>
                      <a:pt x="1038188" y="50356"/>
                      <a:pt x="1038188" y="112473"/>
                    </a:cubicBezTo>
                    <a:lnTo>
                      <a:pt x="1038188" y="562349"/>
                    </a:lnTo>
                    <a:cubicBezTo>
                      <a:pt x="1038188" y="624466"/>
                      <a:pt x="987832" y="674822"/>
                      <a:pt x="925715" y="674822"/>
                    </a:cubicBezTo>
                    <a:lnTo>
                      <a:pt x="112473" y="674822"/>
                    </a:lnTo>
                    <a:cubicBezTo>
                      <a:pt x="50356" y="674822"/>
                      <a:pt x="0" y="624466"/>
                      <a:pt x="0" y="562349"/>
                    </a:cubicBezTo>
                    <a:lnTo>
                      <a:pt x="0" y="112473"/>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93902" tIns="93902" rIns="93902" bIns="93902" numCol="1" spcCol="1270" anchor="ctr" anchorCtr="0">
                <a:noAutofit/>
              </a:bodyPr>
              <a:lstStyle/>
              <a:p>
                <a:pPr marL="0" lvl="0" indent="0" algn="ctr" defTabSz="711200">
                  <a:lnSpc>
                    <a:spcPct val="90000"/>
                  </a:lnSpc>
                  <a:spcBef>
                    <a:spcPct val="0"/>
                  </a:spcBef>
                  <a:spcAft>
                    <a:spcPct val="35000"/>
                  </a:spcAft>
                  <a:buNone/>
                </a:pPr>
                <a:r>
                  <a:rPr lang="en-US" sz="1600" kern="1200" dirty="0"/>
                  <a:t>District Leaders</a:t>
                </a:r>
              </a:p>
            </p:txBody>
          </p:sp>
          <p:sp>
            <p:nvSpPr>
              <p:cNvPr id="12" name="Freeform: Shape 11">
                <a:extLst>
                  <a:ext uri="{FF2B5EF4-FFF2-40B4-BE49-F238E27FC236}">
                    <a16:creationId xmlns:a16="http://schemas.microsoft.com/office/drawing/2014/main" id="{202E0E08-4DB6-4182-90BC-3B4FCC2AC378}"/>
                  </a:ext>
                </a:extLst>
              </p:cNvPr>
              <p:cNvSpPr/>
              <p:nvPr/>
            </p:nvSpPr>
            <p:spPr>
              <a:xfrm>
                <a:off x="3975814" y="830710"/>
                <a:ext cx="4685933" cy="4685933"/>
              </a:xfrm>
              <a:custGeom>
                <a:avLst/>
                <a:gdLst/>
                <a:ahLst/>
                <a:cxnLst/>
                <a:rect l="0" t="0" r="0" b="0"/>
                <a:pathLst>
                  <a:path>
                    <a:moveTo>
                      <a:pt x="4285087" y="1032371"/>
                    </a:moveTo>
                    <a:arcTo wR="2342966" hR="2342966" stAng="19559248" swAng="1528493"/>
                  </a:path>
                </a:pathLst>
              </a:custGeom>
              <a:noFill/>
            </p:spPr>
            <p:style>
              <a:lnRef idx="1">
                <a:schemeClr val="accent3">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13" name="Freeform: Shape 12">
                <a:extLst>
                  <a:ext uri="{FF2B5EF4-FFF2-40B4-BE49-F238E27FC236}">
                    <a16:creationId xmlns:a16="http://schemas.microsoft.com/office/drawing/2014/main" id="{B5D06398-D998-4A83-80ED-0DE4DA60ECE8}"/>
                  </a:ext>
                </a:extLst>
              </p:cNvPr>
              <p:cNvSpPr/>
              <p:nvPr/>
            </p:nvSpPr>
            <p:spPr>
              <a:xfrm>
                <a:off x="8142653" y="2836266"/>
                <a:ext cx="1038188" cy="674822"/>
              </a:xfrm>
              <a:custGeom>
                <a:avLst/>
                <a:gdLst>
                  <a:gd name="connsiteX0" fmla="*/ 0 w 1038188"/>
                  <a:gd name="connsiteY0" fmla="*/ 112473 h 674822"/>
                  <a:gd name="connsiteX1" fmla="*/ 112473 w 1038188"/>
                  <a:gd name="connsiteY1" fmla="*/ 0 h 674822"/>
                  <a:gd name="connsiteX2" fmla="*/ 925715 w 1038188"/>
                  <a:gd name="connsiteY2" fmla="*/ 0 h 674822"/>
                  <a:gd name="connsiteX3" fmla="*/ 1038188 w 1038188"/>
                  <a:gd name="connsiteY3" fmla="*/ 112473 h 674822"/>
                  <a:gd name="connsiteX4" fmla="*/ 1038188 w 1038188"/>
                  <a:gd name="connsiteY4" fmla="*/ 562349 h 674822"/>
                  <a:gd name="connsiteX5" fmla="*/ 925715 w 1038188"/>
                  <a:gd name="connsiteY5" fmla="*/ 674822 h 674822"/>
                  <a:gd name="connsiteX6" fmla="*/ 112473 w 1038188"/>
                  <a:gd name="connsiteY6" fmla="*/ 674822 h 674822"/>
                  <a:gd name="connsiteX7" fmla="*/ 0 w 1038188"/>
                  <a:gd name="connsiteY7" fmla="*/ 562349 h 674822"/>
                  <a:gd name="connsiteX8" fmla="*/ 0 w 1038188"/>
                  <a:gd name="connsiteY8" fmla="*/ 112473 h 674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8188" h="674822">
                    <a:moveTo>
                      <a:pt x="0" y="112473"/>
                    </a:moveTo>
                    <a:cubicBezTo>
                      <a:pt x="0" y="50356"/>
                      <a:pt x="50356" y="0"/>
                      <a:pt x="112473" y="0"/>
                    </a:cubicBezTo>
                    <a:lnTo>
                      <a:pt x="925715" y="0"/>
                    </a:lnTo>
                    <a:cubicBezTo>
                      <a:pt x="987832" y="0"/>
                      <a:pt x="1038188" y="50356"/>
                      <a:pt x="1038188" y="112473"/>
                    </a:cubicBezTo>
                    <a:lnTo>
                      <a:pt x="1038188" y="562349"/>
                    </a:lnTo>
                    <a:cubicBezTo>
                      <a:pt x="1038188" y="624466"/>
                      <a:pt x="987832" y="674822"/>
                      <a:pt x="925715" y="674822"/>
                    </a:cubicBezTo>
                    <a:lnTo>
                      <a:pt x="112473" y="674822"/>
                    </a:lnTo>
                    <a:cubicBezTo>
                      <a:pt x="50356" y="674822"/>
                      <a:pt x="0" y="624466"/>
                      <a:pt x="0" y="562349"/>
                    </a:cubicBezTo>
                    <a:lnTo>
                      <a:pt x="0" y="112473"/>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93902" tIns="93902" rIns="93902" bIns="93902" numCol="1" spcCol="1270" anchor="ctr" anchorCtr="0">
                <a:noAutofit/>
              </a:bodyPr>
              <a:lstStyle/>
              <a:p>
                <a:pPr marL="0" lvl="0" indent="0" algn="ctr" defTabSz="711200">
                  <a:lnSpc>
                    <a:spcPct val="90000"/>
                  </a:lnSpc>
                  <a:spcBef>
                    <a:spcPct val="0"/>
                  </a:spcBef>
                  <a:spcAft>
                    <a:spcPct val="35000"/>
                  </a:spcAft>
                  <a:buNone/>
                </a:pPr>
                <a:r>
                  <a:rPr lang="en-US" sz="1600" kern="1200" dirty="0"/>
                  <a:t>School Leaders</a:t>
                </a:r>
              </a:p>
            </p:txBody>
          </p:sp>
          <p:sp>
            <p:nvSpPr>
              <p:cNvPr id="15" name="Freeform: Shape 14">
                <a:extLst>
                  <a:ext uri="{FF2B5EF4-FFF2-40B4-BE49-F238E27FC236}">
                    <a16:creationId xmlns:a16="http://schemas.microsoft.com/office/drawing/2014/main" id="{A35EF9A0-6455-4F61-B968-5B97C1FD19B4}"/>
                  </a:ext>
                </a:extLst>
              </p:cNvPr>
              <p:cNvSpPr/>
              <p:nvPr/>
            </p:nvSpPr>
            <p:spPr>
              <a:xfrm>
                <a:off x="3975814" y="830710"/>
                <a:ext cx="4685933" cy="4685933"/>
              </a:xfrm>
              <a:custGeom>
                <a:avLst/>
                <a:gdLst/>
                <a:ahLst/>
                <a:cxnLst/>
                <a:rect l="0" t="0" r="0" b="0"/>
                <a:pathLst>
                  <a:path>
                    <a:moveTo>
                      <a:pt x="4659969" y="2690801"/>
                    </a:moveTo>
                    <a:arcTo wR="2342966" hR="2342966" stAng="512259" swAng="1528493"/>
                  </a:path>
                </a:pathLst>
              </a:custGeom>
              <a:noFill/>
            </p:spPr>
            <p:style>
              <a:lnRef idx="1">
                <a:schemeClr val="accent4">
                  <a:hueOff val="0"/>
                  <a:satOff val="0"/>
                  <a:lumOff val="0"/>
                  <a:alphaOff val="0"/>
                </a:schemeClr>
              </a:lnRef>
              <a:fillRef idx="0">
                <a:scrgbClr r="0" g="0" b="0"/>
              </a:fillRef>
              <a:effectRef idx="0">
                <a:schemeClr val="accent4">
                  <a:hueOff val="0"/>
                  <a:satOff val="0"/>
                  <a:lumOff val="0"/>
                  <a:alphaOff val="0"/>
                </a:schemeClr>
              </a:effectRef>
              <a:fontRef idx="minor">
                <a:schemeClr val="tx1">
                  <a:hueOff val="0"/>
                  <a:satOff val="0"/>
                  <a:lumOff val="0"/>
                  <a:alphaOff val="0"/>
                </a:schemeClr>
              </a:fontRef>
            </p:style>
          </p:sp>
          <p:sp>
            <p:nvSpPr>
              <p:cNvPr id="16" name="Freeform: Shape 15">
                <a:extLst>
                  <a:ext uri="{FF2B5EF4-FFF2-40B4-BE49-F238E27FC236}">
                    <a16:creationId xmlns:a16="http://schemas.microsoft.com/office/drawing/2014/main" id="{B8938E6D-F852-4F1D-83A2-4D3E69020CD8}"/>
                  </a:ext>
                </a:extLst>
              </p:cNvPr>
              <p:cNvSpPr/>
              <p:nvPr/>
            </p:nvSpPr>
            <p:spPr>
              <a:xfrm>
                <a:off x="7456414" y="4492993"/>
                <a:ext cx="1038188" cy="674822"/>
              </a:xfrm>
              <a:custGeom>
                <a:avLst/>
                <a:gdLst>
                  <a:gd name="connsiteX0" fmla="*/ 0 w 1038188"/>
                  <a:gd name="connsiteY0" fmla="*/ 112473 h 674822"/>
                  <a:gd name="connsiteX1" fmla="*/ 112473 w 1038188"/>
                  <a:gd name="connsiteY1" fmla="*/ 0 h 674822"/>
                  <a:gd name="connsiteX2" fmla="*/ 925715 w 1038188"/>
                  <a:gd name="connsiteY2" fmla="*/ 0 h 674822"/>
                  <a:gd name="connsiteX3" fmla="*/ 1038188 w 1038188"/>
                  <a:gd name="connsiteY3" fmla="*/ 112473 h 674822"/>
                  <a:gd name="connsiteX4" fmla="*/ 1038188 w 1038188"/>
                  <a:gd name="connsiteY4" fmla="*/ 562349 h 674822"/>
                  <a:gd name="connsiteX5" fmla="*/ 925715 w 1038188"/>
                  <a:gd name="connsiteY5" fmla="*/ 674822 h 674822"/>
                  <a:gd name="connsiteX6" fmla="*/ 112473 w 1038188"/>
                  <a:gd name="connsiteY6" fmla="*/ 674822 h 674822"/>
                  <a:gd name="connsiteX7" fmla="*/ 0 w 1038188"/>
                  <a:gd name="connsiteY7" fmla="*/ 562349 h 674822"/>
                  <a:gd name="connsiteX8" fmla="*/ 0 w 1038188"/>
                  <a:gd name="connsiteY8" fmla="*/ 112473 h 674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8188" h="674822">
                    <a:moveTo>
                      <a:pt x="0" y="112473"/>
                    </a:moveTo>
                    <a:cubicBezTo>
                      <a:pt x="0" y="50356"/>
                      <a:pt x="50356" y="0"/>
                      <a:pt x="112473" y="0"/>
                    </a:cubicBezTo>
                    <a:lnTo>
                      <a:pt x="925715" y="0"/>
                    </a:lnTo>
                    <a:cubicBezTo>
                      <a:pt x="987832" y="0"/>
                      <a:pt x="1038188" y="50356"/>
                      <a:pt x="1038188" y="112473"/>
                    </a:cubicBezTo>
                    <a:lnTo>
                      <a:pt x="1038188" y="562349"/>
                    </a:lnTo>
                    <a:cubicBezTo>
                      <a:pt x="1038188" y="624466"/>
                      <a:pt x="987832" y="674822"/>
                      <a:pt x="925715" y="674822"/>
                    </a:cubicBezTo>
                    <a:lnTo>
                      <a:pt x="112473" y="674822"/>
                    </a:lnTo>
                    <a:cubicBezTo>
                      <a:pt x="50356" y="674822"/>
                      <a:pt x="0" y="624466"/>
                      <a:pt x="0" y="562349"/>
                    </a:cubicBezTo>
                    <a:lnTo>
                      <a:pt x="0" y="112473"/>
                    </a:lnTo>
                    <a:close/>
                  </a:path>
                </a:pathLst>
              </a:custGeom>
              <a:solidFill>
                <a:schemeClr val="accent5">
                  <a:lumMod val="75000"/>
                </a:schemeClr>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93902" tIns="93902" rIns="93902" bIns="93902" numCol="1" spcCol="1270" anchor="ctr" anchorCtr="0">
                <a:noAutofit/>
              </a:bodyPr>
              <a:lstStyle/>
              <a:p>
                <a:pPr marL="0" lvl="0" indent="0" algn="ctr" defTabSz="711200">
                  <a:lnSpc>
                    <a:spcPct val="90000"/>
                  </a:lnSpc>
                  <a:spcBef>
                    <a:spcPct val="0"/>
                  </a:spcBef>
                  <a:spcAft>
                    <a:spcPct val="35000"/>
                  </a:spcAft>
                  <a:buNone/>
                </a:pPr>
                <a:r>
                  <a:rPr lang="en-US" sz="1600" kern="1200" dirty="0"/>
                  <a:t>Teachers</a:t>
                </a:r>
              </a:p>
            </p:txBody>
          </p:sp>
          <p:sp>
            <p:nvSpPr>
              <p:cNvPr id="18" name="Freeform: Shape 17">
                <a:extLst>
                  <a:ext uri="{FF2B5EF4-FFF2-40B4-BE49-F238E27FC236}">
                    <a16:creationId xmlns:a16="http://schemas.microsoft.com/office/drawing/2014/main" id="{9445058E-CB42-40BD-A189-86E2F493BB96}"/>
                  </a:ext>
                </a:extLst>
              </p:cNvPr>
              <p:cNvSpPr/>
              <p:nvPr/>
            </p:nvSpPr>
            <p:spPr>
              <a:xfrm>
                <a:off x="3975814" y="830710"/>
                <a:ext cx="4685933" cy="4685933"/>
              </a:xfrm>
              <a:custGeom>
                <a:avLst/>
                <a:gdLst/>
                <a:ahLst/>
                <a:cxnLst/>
                <a:rect l="0" t="0" r="0" b="0"/>
                <a:pathLst>
                  <a:path>
                    <a:moveTo>
                      <a:pt x="3567039" y="4340749"/>
                    </a:moveTo>
                    <a:arcTo wR="2342966" hR="2342966" stAng="3510213" swAng="1004444"/>
                  </a:path>
                </a:pathLst>
              </a:custGeom>
              <a:noFill/>
            </p:spPr>
            <p:style>
              <a:lnRef idx="1">
                <a:schemeClr val="accent5">
                  <a:hueOff val="0"/>
                  <a:satOff val="0"/>
                  <a:lumOff val="0"/>
                  <a:alphaOff val="0"/>
                </a:schemeClr>
              </a:lnRef>
              <a:fillRef idx="0">
                <a:scrgbClr r="0" g="0" b="0"/>
              </a:fillRef>
              <a:effectRef idx="0">
                <a:schemeClr val="accent5">
                  <a:hueOff val="0"/>
                  <a:satOff val="0"/>
                  <a:lumOff val="0"/>
                  <a:alphaOff val="0"/>
                </a:schemeClr>
              </a:effectRef>
              <a:fontRef idx="minor">
                <a:schemeClr val="tx1">
                  <a:hueOff val="0"/>
                  <a:satOff val="0"/>
                  <a:lumOff val="0"/>
                  <a:alphaOff val="0"/>
                </a:schemeClr>
              </a:fontRef>
            </p:style>
          </p:sp>
          <p:sp>
            <p:nvSpPr>
              <p:cNvPr id="19" name="Freeform: Shape 18">
                <a:extLst>
                  <a:ext uri="{FF2B5EF4-FFF2-40B4-BE49-F238E27FC236}">
                    <a16:creationId xmlns:a16="http://schemas.microsoft.com/office/drawing/2014/main" id="{3BACBA46-62C4-491E-964D-6A7649E471FE}"/>
                  </a:ext>
                </a:extLst>
              </p:cNvPr>
              <p:cNvSpPr/>
              <p:nvPr/>
            </p:nvSpPr>
            <p:spPr>
              <a:xfrm>
                <a:off x="5728763" y="5179232"/>
                <a:ext cx="1180035" cy="674822"/>
              </a:xfrm>
              <a:custGeom>
                <a:avLst/>
                <a:gdLst>
                  <a:gd name="connsiteX0" fmla="*/ 0 w 1180035"/>
                  <a:gd name="connsiteY0" fmla="*/ 112473 h 674822"/>
                  <a:gd name="connsiteX1" fmla="*/ 112473 w 1180035"/>
                  <a:gd name="connsiteY1" fmla="*/ 0 h 674822"/>
                  <a:gd name="connsiteX2" fmla="*/ 1067562 w 1180035"/>
                  <a:gd name="connsiteY2" fmla="*/ 0 h 674822"/>
                  <a:gd name="connsiteX3" fmla="*/ 1180035 w 1180035"/>
                  <a:gd name="connsiteY3" fmla="*/ 112473 h 674822"/>
                  <a:gd name="connsiteX4" fmla="*/ 1180035 w 1180035"/>
                  <a:gd name="connsiteY4" fmla="*/ 562349 h 674822"/>
                  <a:gd name="connsiteX5" fmla="*/ 1067562 w 1180035"/>
                  <a:gd name="connsiteY5" fmla="*/ 674822 h 674822"/>
                  <a:gd name="connsiteX6" fmla="*/ 112473 w 1180035"/>
                  <a:gd name="connsiteY6" fmla="*/ 674822 h 674822"/>
                  <a:gd name="connsiteX7" fmla="*/ 0 w 1180035"/>
                  <a:gd name="connsiteY7" fmla="*/ 562349 h 674822"/>
                  <a:gd name="connsiteX8" fmla="*/ 0 w 1180035"/>
                  <a:gd name="connsiteY8" fmla="*/ 112473 h 674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0035" h="674822">
                    <a:moveTo>
                      <a:pt x="0" y="112473"/>
                    </a:moveTo>
                    <a:cubicBezTo>
                      <a:pt x="0" y="50356"/>
                      <a:pt x="50356" y="0"/>
                      <a:pt x="112473" y="0"/>
                    </a:cubicBezTo>
                    <a:lnTo>
                      <a:pt x="1067562" y="0"/>
                    </a:lnTo>
                    <a:cubicBezTo>
                      <a:pt x="1129679" y="0"/>
                      <a:pt x="1180035" y="50356"/>
                      <a:pt x="1180035" y="112473"/>
                    </a:cubicBezTo>
                    <a:lnTo>
                      <a:pt x="1180035" y="562349"/>
                    </a:lnTo>
                    <a:cubicBezTo>
                      <a:pt x="1180035" y="624466"/>
                      <a:pt x="1129679" y="674822"/>
                      <a:pt x="1067562" y="674822"/>
                    </a:cubicBezTo>
                    <a:lnTo>
                      <a:pt x="112473" y="674822"/>
                    </a:lnTo>
                    <a:cubicBezTo>
                      <a:pt x="50356" y="674822"/>
                      <a:pt x="0" y="624466"/>
                      <a:pt x="0" y="562349"/>
                    </a:cubicBezTo>
                    <a:lnTo>
                      <a:pt x="0" y="112473"/>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93902" tIns="93902" rIns="93902" bIns="93902" numCol="1" spcCol="1270" anchor="ctr" anchorCtr="0">
                <a:noAutofit/>
              </a:bodyPr>
              <a:lstStyle/>
              <a:p>
                <a:pPr marL="0" lvl="0" indent="0" algn="ctr" defTabSz="711200">
                  <a:lnSpc>
                    <a:spcPct val="90000"/>
                  </a:lnSpc>
                  <a:spcBef>
                    <a:spcPct val="0"/>
                  </a:spcBef>
                  <a:spcAft>
                    <a:spcPct val="35000"/>
                  </a:spcAft>
                  <a:buNone/>
                </a:pPr>
                <a:r>
                  <a:rPr lang="en-US" sz="1500" kern="1200" dirty="0"/>
                  <a:t>School Counselors</a:t>
                </a:r>
              </a:p>
            </p:txBody>
          </p:sp>
          <p:sp>
            <p:nvSpPr>
              <p:cNvPr id="21" name="Freeform: Shape 20">
                <a:extLst>
                  <a:ext uri="{FF2B5EF4-FFF2-40B4-BE49-F238E27FC236}">
                    <a16:creationId xmlns:a16="http://schemas.microsoft.com/office/drawing/2014/main" id="{8BC283ED-81AC-45B5-B7E5-1A5A71A9B6AD}"/>
                  </a:ext>
                </a:extLst>
              </p:cNvPr>
              <p:cNvSpPr/>
              <p:nvPr/>
            </p:nvSpPr>
            <p:spPr>
              <a:xfrm>
                <a:off x="3975814" y="830710"/>
                <a:ext cx="4685933" cy="4685933"/>
              </a:xfrm>
              <a:custGeom>
                <a:avLst/>
                <a:gdLst/>
                <a:ahLst/>
                <a:cxnLst/>
                <a:rect l="0" t="0" r="0" b="0"/>
                <a:pathLst>
                  <a:path>
                    <a:moveTo>
                      <a:pt x="1748891" y="4609366"/>
                    </a:moveTo>
                    <a:arcTo wR="2342966" hR="2342966" stAng="6281286" swAng="603825"/>
                  </a:path>
                </a:pathLst>
              </a:custGeom>
              <a:noFill/>
            </p:spPr>
            <p:style>
              <a:lnRef idx="1">
                <a:schemeClr val="accent6">
                  <a:hueOff val="0"/>
                  <a:satOff val="0"/>
                  <a:lumOff val="0"/>
                  <a:alphaOff val="0"/>
                </a:schemeClr>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sp>
          <p:sp>
            <p:nvSpPr>
              <p:cNvPr id="22" name="Freeform: Shape 21">
                <a:extLst>
                  <a:ext uri="{FF2B5EF4-FFF2-40B4-BE49-F238E27FC236}">
                    <a16:creationId xmlns:a16="http://schemas.microsoft.com/office/drawing/2014/main" id="{B81276E9-9B86-4A81-893C-C5D7388DC262}"/>
                  </a:ext>
                </a:extLst>
              </p:cNvPr>
              <p:cNvSpPr/>
              <p:nvPr/>
            </p:nvSpPr>
            <p:spPr>
              <a:xfrm>
                <a:off x="3990106" y="4334933"/>
                <a:ext cx="1343893" cy="990942"/>
              </a:xfrm>
              <a:custGeom>
                <a:avLst/>
                <a:gdLst>
                  <a:gd name="connsiteX0" fmla="*/ 0 w 1343893"/>
                  <a:gd name="connsiteY0" fmla="*/ 165160 h 990942"/>
                  <a:gd name="connsiteX1" fmla="*/ 165160 w 1343893"/>
                  <a:gd name="connsiteY1" fmla="*/ 0 h 990942"/>
                  <a:gd name="connsiteX2" fmla="*/ 1178733 w 1343893"/>
                  <a:gd name="connsiteY2" fmla="*/ 0 h 990942"/>
                  <a:gd name="connsiteX3" fmla="*/ 1343893 w 1343893"/>
                  <a:gd name="connsiteY3" fmla="*/ 165160 h 990942"/>
                  <a:gd name="connsiteX4" fmla="*/ 1343893 w 1343893"/>
                  <a:gd name="connsiteY4" fmla="*/ 825782 h 990942"/>
                  <a:gd name="connsiteX5" fmla="*/ 1178733 w 1343893"/>
                  <a:gd name="connsiteY5" fmla="*/ 990942 h 990942"/>
                  <a:gd name="connsiteX6" fmla="*/ 165160 w 1343893"/>
                  <a:gd name="connsiteY6" fmla="*/ 990942 h 990942"/>
                  <a:gd name="connsiteX7" fmla="*/ 0 w 1343893"/>
                  <a:gd name="connsiteY7" fmla="*/ 825782 h 990942"/>
                  <a:gd name="connsiteX8" fmla="*/ 0 w 1343893"/>
                  <a:gd name="connsiteY8" fmla="*/ 165160 h 990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3893" h="990942">
                    <a:moveTo>
                      <a:pt x="0" y="165160"/>
                    </a:moveTo>
                    <a:cubicBezTo>
                      <a:pt x="0" y="73945"/>
                      <a:pt x="73945" y="0"/>
                      <a:pt x="165160" y="0"/>
                    </a:cubicBezTo>
                    <a:lnTo>
                      <a:pt x="1178733" y="0"/>
                    </a:lnTo>
                    <a:cubicBezTo>
                      <a:pt x="1269948" y="0"/>
                      <a:pt x="1343893" y="73945"/>
                      <a:pt x="1343893" y="165160"/>
                    </a:cubicBezTo>
                    <a:lnTo>
                      <a:pt x="1343893" y="825782"/>
                    </a:lnTo>
                    <a:cubicBezTo>
                      <a:pt x="1343893" y="916997"/>
                      <a:pt x="1269948" y="990942"/>
                      <a:pt x="1178733" y="990942"/>
                    </a:cubicBezTo>
                    <a:lnTo>
                      <a:pt x="165160" y="990942"/>
                    </a:lnTo>
                    <a:cubicBezTo>
                      <a:pt x="73945" y="990942"/>
                      <a:pt x="0" y="916997"/>
                      <a:pt x="0" y="825782"/>
                    </a:cubicBezTo>
                    <a:lnTo>
                      <a:pt x="0" y="16516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01714" tIns="101714" rIns="101714" bIns="101714" numCol="1" spcCol="1270" anchor="ctr" anchorCtr="0">
                <a:noAutofit/>
              </a:bodyPr>
              <a:lstStyle/>
              <a:p>
                <a:pPr marL="0" lvl="0" indent="0" algn="ctr" defTabSz="622300">
                  <a:lnSpc>
                    <a:spcPct val="90000"/>
                  </a:lnSpc>
                  <a:spcBef>
                    <a:spcPct val="0"/>
                  </a:spcBef>
                  <a:spcAft>
                    <a:spcPct val="35000"/>
                  </a:spcAft>
                  <a:buNone/>
                </a:pPr>
                <a:r>
                  <a:rPr lang="en-US" sz="1500" kern="1200" dirty="0"/>
                  <a:t>Educator Preparation Programs</a:t>
                </a:r>
              </a:p>
            </p:txBody>
          </p:sp>
          <p:sp>
            <p:nvSpPr>
              <p:cNvPr id="23" name="Freeform: Shape 22">
                <a:extLst>
                  <a:ext uri="{FF2B5EF4-FFF2-40B4-BE49-F238E27FC236}">
                    <a16:creationId xmlns:a16="http://schemas.microsoft.com/office/drawing/2014/main" id="{6C6A2C9F-5576-495F-86A8-5E0DFB7B4E17}"/>
                  </a:ext>
                </a:extLst>
              </p:cNvPr>
              <p:cNvSpPr/>
              <p:nvPr/>
            </p:nvSpPr>
            <p:spPr>
              <a:xfrm>
                <a:off x="3975814" y="830710"/>
                <a:ext cx="4685933" cy="4685933"/>
              </a:xfrm>
              <a:custGeom>
                <a:avLst/>
                <a:gdLst/>
                <a:ahLst/>
                <a:cxnLst/>
                <a:rect l="0" t="0" r="0" b="0"/>
                <a:pathLst>
                  <a:path>
                    <a:moveTo>
                      <a:pt x="303723" y="3496647"/>
                    </a:moveTo>
                    <a:arcTo wR="2342966" hR="2342966" stAng="9030086" swAng="1260331"/>
                  </a:path>
                </a:pathLst>
              </a:custGeom>
              <a:noFill/>
            </p:spPr>
            <p:style>
              <a:lnRef idx="1">
                <a:schemeClr val="accent2">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25" name="Freeform: Shape 24">
                <a:extLst>
                  <a:ext uri="{FF2B5EF4-FFF2-40B4-BE49-F238E27FC236}">
                    <a16:creationId xmlns:a16="http://schemas.microsoft.com/office/drawing/2014/main" id="{1B248D68-9E50-44F6-9F2B-63D623FBB151}"/>
                  </a:ext>
                </a:extLst>
              </p:cNvPr>
              <p:cNvSpPr/>
              <p:nvPr/>
            </p:nvSpPr>
            <p:spPr>
              <a:xfrm>
                <a:off x="3456720" y="2836266"/>
                <a:ext cx="1038188" cy="674822"/>
              </a:xfrm>
              <a:custGeom>
                <a:avLst/>
                <a:gdLst>
                  <a:gd name="connsiteX0" fmla="*/ 0 w 1038188"/>
                  <a:gd name="connsiteY0" fmla="*/ 112473 h 674822"/>
                  <a:gd name="connsiteX1" fmla="*/ 112473 w 1038188"/>
                  <a:gd name="connsiteY1" fmla="*/ 0 h 674822"/>
                  <a:gd name="connsiteX2" fmla="*/ 925715 w 1038188"/>
                  <a:gd name="connsiteY2" fmla="*/ 0 h 674822"/>
                  <a:gd name="connsiteX3" fmla="*/ 1038188 w 1038188"/>
                  <a:gd name="connsiteY3" fmla="*/ 112473 h 674822"/>
                  <a:gd name="connsiteX4" fmla="*/ 1038188 w 1038188"/>
                  <a:gd name="connsiteY4" fmla="*/ 562349 h 674822"/>
                  <a:gd name="connsiteX5" fmla="*/ 925715 w 1038188"/>
                  <a:gd name="connsiteY5" fmla="*/ 674822 h 674822"/>
                  <a:gd name="connsiteX6" fmla="*/ 112473 w 1038188"/>
                  <a:gd name="connsiteY6" fmla="*/ 674822 h 674822"/>
                  <a:gd name="connsiteX7" fmla="*/ 0 w 1038188"/>
                  <a:gd name="connsiteY7" fmla="*/ 562349 h 674822"/>
                  <a:gd name="connsiteX8" fmla="*/ 0 w 1038188"/>
                  <a:gd name="connsiteY8" fmla="*/ 112473 h 674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8188" h="674822">
                    <a:moveTo>
                      <a:pt x="0" y="112473"/>
                    </a:moveTo>
                    <a:cubicBezTo>
                      <a:pt x="0" y="50356"/>
                      <a:pt x="50356" y="0"/>
                      <a:pt x="112473" y="0"/>
                    </a:cubicBezTo>
                    <a:lnTo>
                      <a:pt x="925715" y="0"/>
                    </a:lnTo>
                    <a:cubicBezTo>
                      <a:pt x="987832" y="0"/>
                      <a:pt x="1038188" y="50356"/>
                      <a:pt x="1038188" y="112473"/>
                    </a:cubicBezTo>
                    <a:lnTo>
                      <a:pt x="1038188" y="562349"/>
                    </a:lnTo>
                    <a:cubicBezTo>
                      <a:pt x="1038188" y="624466"/>
                      <a:pt x="987832" y="674822"/>
                      <a:pt x="925715" y="674822"/>
                    </a:cubicBezTo>
                    <a:lnTo>
                      <a:pt x="112473" y="674822"/>
                    </a:lnTo>
                    <a:cubicBezTo>
                      <a:pt x="50356" y="674822"/>
                      <a:pt x="0" y="624466"/>
                      <a:pt x="0" y="562349"/>
                    </a:cubicBezTo>
                    <a:lnTo>
                      <a:pt x="0" y="112473"/>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93902" tIns="93902" rIns="93902" bIns="93902" numCol="1" spcCol="1270" anchor="ctr" anchorCtr="0">
                <a:noAutofit/>
              </a:bodyPr>
              <a:lstStyle/>
              <a:p>
                <a:pPr marL="0" lvl="0" indent="0" algn="ctr" defTabSz="711200">
                  <a:lnSpc>
                    <a:spcPct val="90000"/>
                  </a:lnSpc>
                  <a:spcBef>
                    <a:spcPct val="0"/>
                  </a:spcBef>
                  <a:spcAft>
                    <a:spcPct val="35000"/>
                  </a:spcAft>
                  <a:buNone/>
                </a:pPr>
                <a:r>
                  <a:rPr lang="en-US" sz="1600" kern="1200" dirty="0"/>
                  <a:t>Teacher Unions </a:t>
                </a:r>
              </a:p>
            </p:txBody>
          </p:sp>
          <p:sp>
            <p:nvSpPr>
              <p:cNvPr id="27" name="Freeform: Shape 26">
                <a:extLst>
                  <a:ext uri="{FF2B5EF4-FFF2-40B4-BE49-F238E27FC236}">
                    <a16:creationId xmlns:a16="http://schemas.microsoft.com/office/drawing/2014/main" id="{2D15CE1F-81DE-47AB-A59D-277BB77D3425}"/>
                  </a:ext>
                </a:extLst>
              </p:cNvPr>
              <p:cNvSpPr/>
              <p:nvPr/>
            </p:nvSpPr>
            <p:spPr>
              <a:xfrm>
                <a:off x="3975814" y="830710"/>
                <a:ext cx="4685933" cy="4685933"/>
              </a:xfrm>
              <a:custGeom>
                <a:avLst/>
                <a:gdLst/>
                <a:ahLst/>
                <a:cxnLst/>
                <a:rect l="0" t="0" r="0" b="0"/>
                <a:pathLst>
                  <a:path>
                    <a:moveTo>
                      <a:pt x="25963" y="1995131"/>
                    </a:moveTo>
                    <a:arcTo wR="2342966" hR="2342966" stAng="11312259" swAng="1528493"/>
                  </a:path>
                </a:pathLst>
              </a:custGeom>
              <a:noFill/>
            </p:spPr>
            <p:style>
              <a:lnRef idx="1">
                <a:schemeClr val="accent3">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28" name="Freeform: Shape 27">
                <a:extLst>
                  <a:ext uri="{FF2B5EF4-FFF2-40B4-BE49-F238E27FC236}">
                    <a16:creationId xmlns:a16="http://schemas.microsoft.com/office/drawing/2014/main" id="{778C17BB-48BF-49F5-87D9-E74CDFBBD414}"/>
                  </a:ext>
                </a:extLst>
              </p:cNvPr>
              <p:cNvSpPr/>
              <p:nvPr/>
            </p:nvSpPr>
            <p:spPr>
              <a:xfrm>
                <a:off x="4142959" y="1179538"/>
                <a:ext cx="1038188" cy="674822"/>
              </a:xfrm>
              <a:custGeom>
                <a:avLst/>
                <a:gdLst>
                  <a:gd name="connsiteX0" fmla="*/ 0 w 1038188"/>
                  <a:gd name="connsiteY0" fmla="*/ 112473 h 674822"/>
                  <a:gd name="connsiteX1" fmla="*/ 112473 w 1038188"/>
                  <a:gd name="connsiteY1" fmla="*/ 0 h 674822"/>
                  <a:gd name="connsiteX2" fmla="*/ 925715 w 1038188"/>
                  <a:gd name="connsiteY2" fmla="*/ 0 h 674822"/>
                  <a:gd name="connsiteX3" fmla="*/ 1038188 w 1038188"/>
                  <a:gd name="connsiteY3" fmla="*/ 112473 h 674822"/>
                  <a:gd name="connsiteX4" fmla="*/ 1038188 w 1038188"/>
                  <a:gd name="connsiteY4" fmla="*/ 562349 h 674822"/>
                  <a:gd name="connsiteX5" fmla="*/ 925715 w 1038188"/>
                  <a:gd name="connsiteY5" fmla="*/ 674822 h 674822"/>
                  <a:gd name="connsiteX6" fmla="*/ 112473 w 1038188"/>
                  <a:gd name="connsiteY6" fmla="*/ 674822 h 674822"/>
                  <a:gd name="connsiteX7" fmla="*/ 0 w 1038188"/>
                  <a:gd name="connsiteY7" fmla="*/ 562349 h 674822"/>
                  <a:gd name="connsiteX8" fmla="*/ 0 w 1038188"/>
                  <a:gd name="connsiteY8" fmla="*/ 112473 h 674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8188" h="674822">
                    <a:moveTo>
                      <a:pt x="0" y="112473"/>
                    </a:moveTo>
                    <a:cubicBezTo>
                      <a:pt x="0" y="50356"/>
                      <a:pt x="50356" y="0"/>
                      <a:pt x="112473" y="0"/>
                    </a:cubicBezTo>
                    <a:lnTo>
                      <a:pt x="925715" y="0"/>
                    </a:lnTo>
                    <a:cubicBezTo>
                      <a:pt x="987832" y="0"/>
                      <a:pt x="1038188" y="50356"/>
                      <a:pt x="1038188" y="112473"/>
                    </a:cubicBezTo>
                    <a:lnTo>
                      <a:pt x="1038188" y="562349"/>
                    </a:lnTo>
                    <a:cubicBezTo>
                      <a:pt x="1038188" y="624466"/>
                      <a:pt x="987832" y="674822"/>
                      <a:pt x="925715" y="674822"/>
                    </a:cubicBezTo>
                    <a:lnTo>
                      <a:pt x="112473" y="674822"/>
                    </a:lnTo>
                    <a:cubicBezTo>
                      <a:pt x="50356" y="674822"/>
                      <a:pt x="0" y="624466"/>
                      <a:pt x="0" y="562349"/>
                    </a:cubicBezTo>
                    <a:lnTo>
                      <a:pt x="0" y="112473"/>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93902" tIns="93902" rIns="93902" bIns="93902" numCol="1" spcCol="1270" anchor="ctr" anchorCtr="0">
                <a:noAutofit/>
              </a:bodyPr>
              <a:lstStyle/>
              <a:p>
                <a:pPr marL="0" lvl="0" indent="0" algn="ctr" defTabSz="711200">
                  <a:lnSpc>
                    <a:spcPct val="90000"/>
                  </a:lnSpc>
                  <a:spcBef>
                    <a:spcPct val="0"/>
                  </a:spcBef>
                  <a:spcAft>
                    <a:spcPct val="35000"/>
                  </a:spcAft>
                  <a:buNone/>
                </a:pPr>
                <a:r>
                  <a:rPr lang="en-US" sz="1600" kern="1200" dirty="0"/>
                  <a:t>Parents/ Families</a:t>
                </a:r>
              </a:p>
            </p:txBody>
          </p:sp>
          <p:sp>
            <p:nvSpPr>
              <p:cNvPr id="30" name="Freeform: Shape 29">
                <a:extLst>
                  <a:ext uri="{FF2B5EF4-FFF2-40B4-BE49-F238E27FC236}">
                    <a16:creationId xmlns:a16="http://schemas.microsoft.com/office/drawing/2014/main" id="{7B026058-90AC-47FF-9EB1-07D11E42D3C8}"/>
                  </a:ext>
                </a:extLst>
              </p:cNvPr>
              <p:cNvSpPr/>
              <p:nvPr/>
            </p:nvSpPr>
            <p:spPr>
              <a:xfrm>
                <a:off x="3975814" y="830710"/>
                <a:ext cx="4685933" cy="4685933"/>
              </a:xfrm>
              <a:custGeom>
                <a:avLst/>
                <a:gdLst/>
                <a:ahLst/>
                <a:cxnLst/>
                <a:rect l="0" t="0" r="0" b="0"/>
                <a:pathLst>
                  <a:path>
                    <a:moveTo>
                      <a:pt x="1119508" y="344806"/>
                    </a:moveTo>
                    <a:arcTo wR="2342966" hR="2342966" stAng="14311271" swAng="1109440"/>
                  </a:path>
                </a:pathLst>
              </a:custGeom>
              <a:noFill/>
            </p:spPr>
            <p:style>
              <a:lnRef idx="1">
                <a:schemeClr val="accent4">
                  <a:hueOff val="0"/>
                  <a:satOff val="0"/>
                  <a:lumOff val="0"/>
                  <a:alphaOff val="0"/>
                </a:schemeClr>
              </a:lnRef>
              <a:fillRef idx="0">
                <a:scrgbClr r="0" g="0" b="0"/>
              </a:fillRef>
              <a:effectRef idx="0">
                <a:schemeClr val="accent4">
                  <a:hueOff val="0"/>
                  <a:satOff val="0"/>
                  <a:lumOff val="0"/>
                  <a:alphaOff val="0"/>
                </a:schemeClr>
              </a:effectRef>
              <a:fontRef idx="minor">
                <a:schemeClr val="tx1">
                  <a:hueOff val="0"/>
                  <a:satOff val="0"/>
                  <a:lumOff val="0"/>
                  <a:alphaOff val="0"/>
                </a:schemeClr>
              </a:fontRef>
            </p:style>
          </p:sp>
        </p:grpSp>
      </p:grpSp>
    </p:spTree>
    <p:extLst>
      <p:ext uri="{BB962C8B-B14F-4D97-AF65-F5344CB8AC3E}">
        <p14:creationId xmlns:p14="http://schemas.microsoft.com/office/powerpoint/2010/main" val="3096268655"/>
      </p:ext>
    </p:extLst>
  </p:cSld>
  <p:clrMapOvr>
    <a:masterClrMapping/>
  </p:clrMapOvr>
  <mc:AlternateContent xmlns:mc="http://schemas.openxmlformats.org/markup-compatibility/2006" xmlns:p14="http://schemas.microsoft.com/office/powerpoint/2010/main">
    <mc:Choice Requires="p14">
      <p:transition spd="slow" p14:dur="2000" advTm="92485"/>
    </mc:Choice>
    <mc:Fallback xmlns="">
      <p:transition spd="slow" advTm="92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89B60-D21B-48AD-BCDB-5103C90BA534}"/>
              </a:ext>
            </a:extLst>
          </p:cNvPr>
          <p:cNvSpPr>
            <a:spLocks noGrp="1"/>
          </p:cNvSpPr>
          <p:nvPr>
            <p:ph type="title"/>
          </p:nvPr>
        </p:nvSpPr>
        <p:spPr/>
        <p:txBody>
          <a:bodyPr/>
          <a:lstStyle/>
          <a:p>
            <a:r>
              <a:rPr lang="en-US" dirty="0"/>
              <a:t>Making the Case for GYO Programs</a:t>
            </a:r>
          </a:p>
        </p:txBody>
      </p:sp>
      <p:sp>
        <p:nvSpPr>
          <p:cNvPr id="3" name="Content Placeholder 2">
            <a:extLst>
              <a:ext uri="{FF2B5EF4-FFF2-40B4-BE49-F238E27FC236}">
                <a16:creationId xmlns:a16="http://schemas.microsoft.com/office/drawing/2014/main" id="{79D40CFC-9896-4CBF-80B2-75D9872FD0FC}"/>
              </a:ext>
            </a:extLst>
          </p:cNvPr>
          <p:cNvSpPr>
            <a:spLocks noGrp="1"/>
          </p:cNvSpPr>
          <p:nvPr>
            <p:ph idx="1"/>
          </p:nvPr>
        </p:nvSpPr>
        <p:spPr/>
        <p:txBody>
          <a:bodyPr/>
          <a:lstStyle/>
          <a:p>
            <a:r>
              <a:rPr lang="en-US" dirty="0"/>
              <a:t>(Limited) Research on GYO Programs</a:t>
            </a:r>
          </a:p>
        </p:txBody>
      </p:sp>
      <p:sp>
        <p:nvSpPr>
          <p:cNvPr id="4" name="Slide Number Placeholder 3">
            <a:extLst>
              <a:ext uri="{FF2B5EF4-FFF2-40B4-BE49-F238E27FC236}">
                <a16:creationId xmlns:a16="http://schemas.microsoft.com/office/drawing/2014/main" id="{D3232ADE-4AE2-4A94-BB3B-E1365C85D364}"/>
              </a:ext>
            </a:extLst>
          </p:cNvPr>
          <p:cNvSpPr>
            <a:spLocks noGrp="1"/>
          </p:cNvSpPr>
          <p:nvPr>
            <p:ph type="sldNum" sz="quarter" idx="4294967295"/>
          </p:nvPr>
        </p:nvSpPr>
        <p:spPr>
          <a:xfrm>
            <a:off x="8755130" y="6507316"/>
            <a:ext cx="157094" cy="153888"/>
          </a:xfrm>
          <a:prstGeom prst="rect">
            <a:avLst/>
          </a:prstGeom>
        </p:spPr>
        <p:txBody>
          <a:bodyPr/>
          <a:lstStyle/>
          <a:p>
            <a:fld id="{A1A8B8B9-B651-4439-A868-E8F04EF81465}" type="slidenum">
              <a:rPr lang="en-US" smtClean="0"/>
              <a:pPr/>
              <a:t>11</a:t>
            </a:fld>
            <a:endParaRPr lang="en-US" dirty="0"/>
          </a:p>
        </p:txBody>
      </p:sp>
      <p:pic>
        <p:nvPicPr>
          <p:cNvPr id="5" name="Audio 4">
            <a:hlinkClick r:id="" action="ppaction://media"/>
            <a:extLst>
              <a:ext uri="{FF2B5EF4-FFF2-40B4-BE49-F238E27FC236}">
                <a16:creationId xmlns:a16="http://schemas.microsoft.com/office/drawing/2014/main" id="{F80199F6-B892-451C-B6A0-1D3F4D89FD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42371643"/>
      </p:ext>
    </p:extLst>
  </p:cSld>
  <p:clrMapOvr>
    <a:masterClrMapping/>
  </p:clrMapOvr>
  <mc:AlternateContent xmlns:mc="http://schemas.openxmlformats.org/markup-compatibility/2006" xmlns:p14="http://schemas.microsoft.com/office/powerpoint/2010/main">
    <mc:Choice Requires="p14">
      <p:transition spd="slow" p14:dur="2000" advTm="24394"/>
    </mc:Choice>
    <mc:Fallback xmlns="">
      <p:transition spd="slow" advTm="243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4EC1430-88E2-4493-BE20-ACAC90143AD4}"/>
              </a:ext>
            </a:extLst>
          </p:cNvPr>
          <p:cNvSpPr>
            <a:spLocks noGrp="1"/>
          </p:cNvSpPr>
          <p:nvPr>
            <p:ph idx="1"/>
          </p:nvPr>
        </p:nvSpPr>
        <p:spPr>
          <a:xfrm>
            <a:off x="687388" y="1931947"/>
            <a:ext cx="3731329" cy="2025120"/>
          </a:xfrm>
        </p:spPr>
        <p:txBody>
          <a:bodyPr/>
          <a:lstStyle/>
          <a:p>
            <a:pPr marL="0" indent="0">
              <a:buNone/>
            </a:pPr>
            <a:r>
              <a:rPr lang="en-US" sz="6600" b="1" dirty="0"/>
              <a:t>60%</a:t>
            </a:r>
            <a:r>
              <a:rPr lang="en-US" sz="1100" dirty="0"/>
              <a:t> </a:t>
            </a:r>
            <a:r>
              <a:rPr lang="en-US" dirty="0"/>
              <a:t>of teachers teach within 20 miles of their high school </a:t>
            </a:r>
            <a:br>
              <a:rPr lang="en-US" dirty="0"/>
            </a:br>
            <a:r>
              <a:rPr lang="en-US" sz="1400" dirty="0"/>
              <a:t>(Reininger, 2012).</a:t>
            </a:r>
            <a:endParaRPr lang="en-US" dirty="0"/>
          </a:p>
        </p:txBody>
      </p:sp>
      <p:sp>
        <p:nvSpPr>
          <p:cNvPr id="3" name="Content Placeholder 2">
            <a:extLst>
              <a:ext uri="{FF2B5EF4-FFF2-40B4-BE49-F238E27FC236}">
                <a16:creationId xmlns:a16="http://schemas.microsoft.com/office/drawing/2014/main" id="{598CA33F-9E52-4DFF-907E-AA0187B2846B}"/>
              </a:ext>
            </a:extLst>
          </p:cNvPr>
          <p:cNvSpPr>
            <a:spLocks noGrp="1"/>
          </p:cNvSpPr>
          <p:nvPr>
            <p:ph idx="10"/>
          </p:nvPr>
        </p:nvSpPr>
        <p:spPr>
          <a:xfrm>
            <a:off x="4572000" y="2254101"/>
            <a:ext cx="4340225" cy="1756007"/>
          </a:xfrm>
        </p:spPr>
        <p:txBody>
          <a:bodyPr/>
          <a:lstStyle/>
          <a:p>
            <a:pPr marL="0" indent="0">
              <a:buNone/>
            </a:pPr>
            <a:r>
              <a:rPr lang="en-US" dirty="0">
                <a:solidFill>
                  <a:schemeClr val="accent2"/>
                </a:solidFill>
              </a:rPr>
              <a:t>Teachers from </a:t>
            </a:r>
            <a:r>
              <a:rPr lang="en-US" sz="3600" b="1" dirty="0">
                <a:solidFill>
                  <a:schemeClr val="accent2"/>
                </a:solidFill>
              </a:rPr>
              <a:t>RURAL</a:t>
            </a:r>
            <a:r>
              <a:rPr lang="en-US" dirty="0">
                <a:solidFill>
                  <a:schemeClr val="accent2"/>
                </a:solidFill>
              </a:rPr>
              <a:t> communities are more likely to teach in rural schools </a:t>
            </a:r>
            <a:r>
              <a:rPr lang="en-US" sz="1400" dirty="0">
                <a:solidFill>
                  <a:schemeClr val="accent2"/>
                </a:solidFill>
              </a:rPr>
              <a:t>(Cannata, 2010; Engel, Jacob, &amp; Curran, 2014).</a:t>
            </a:r>
            <a:endParaRPr lang="en-US" dirty="0">
              <a:solidFill>
                <a:schemeClr val="accent2"/>
              </a:solidFill>
            </a:endParaRPr>
          </a:p>
        </p:txBody>
      </p:sp>
      <p:sp>
        <p:nvSpPr>
          <p:cNvPr id="4" name="Title 3">
            <a:extLst>
              <a:ext uri="{FF2B5EF4-FFF2-40B4-BE49-F238E27FC236}">
                <a16:creationId xmlns:a16="http://schemas.microsoft.com/office/drawing/2014/main" id="{B9C09C6C-816A-481E-9225-B386C462DDD9}"/>
              </a:ext>
            </a:extLst>
          </p:cNvPr>
          <p:cNvSpPr>
            <a:spLocks noGrp="1"/>
          </p:cNvSpPr>
          <p:nvPr>
            <p:ph type="title"/>
          </p:nvPr>
        </p:nvSpPr>
        <p:spPr/>
        <p:txBody>
          <a:bodyPr/>
          <a:lstStyle/>
          <a:p>
            <a:r>
              <a:rPr lang="en-US" dirty="0"/>
              <a:t>Rural Teacher Recruitment and Retention </a:t>
            </a:r>
          </a:p>
        </p:txBody>
      </p:sp>
      <p:sp>
        <p:nvSpPr>
          <p:cNvPr id="5" name="Slide Number Placeholder 4">
            <a:extLst>
              <a:ext uri="{FF2B5EF4-FFF2-40B4-BE49-F238E27FC236}">
                <a16:creationId xmlns:a16="http://schemas.microsoft.com/office/drawing/2014/main" id="{1BBF4D9C-9ABA-4D7B-A140-162E40D1C4D2}"/>
              </a:ext>
            </a:extLst>
          </p:cNvPr>
          <p:cNvSpPr>
            <a:spLocks noGrp="1"/>
          </p:cNvSpPr>
          <p:nvPr>
            <p:ph type="sldNum" sz="quarter" idx="11"/>
          </p:nvPr>
        </p:nvSpPr>
        <p:spPr/>
        <p:txBody>
          <a:bodyPr/>
          <a:lstStyle/>
          <a:p>
            <a:pPr algn="r"/>
            <a:fld id="{F3477EC8-074D-41C4-94AE-E9EA7CEEA348}" type="slidenum">
              <a:rPr lang="en-US" smtClean="0"/>
              <a:pPr algn="r"/>
              <a:t>12</a:t>
            </a:fld>
            <a:endParaRPr lang="en-US" dirty="0"/>
          </a:p>
        </p:txBody>
      </p:sp>
      <p:sp>
        <p:nvSpPr>
          <p:cNvPr id="6" name="Content Placeholder 2">
            <a:extLst>
              <a:ext uri="{FF2B5EF4-FFF2-40B4-BE49-F238E27FC236}">
                <a16:creationId xmlns:a16="http://schemas.microsoft.com/office/drawing/2014/main" id="{5B6F30B2-4512-4FA8-8341-32F8DD0D6A4D}"/>
              </a:ext>
            </a:extLst>
          </p:cNvPr>
          <p:cNvSpPr txBox="1">
            <a:spLocks/>
          </p:cNvSpPr>
          <p:nvPr/>
        </p:nvSpPr>
        <p:spPr bwMode="gray">
          <a:xfrm>
            <a:off x="687388" y="4309607"/>
            <a:ext cx="8224837" cy="148689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233363" indent="-233363" algn="l" rtl="0" eaLnBrk="0" fontAlgn="base" hangingPunct="0">
              <a:spcBef>
                <a:spcPts val="600"/>
              </a:spcBef>
              <a:spcAft>
                <a:spcPts val="0"/>
              </a:spcAft>
              <a:buClr>
                <a:schemeClr val="bg1">
                  <a:lumMod val="65000"/>
                </a:schemeClr>
              </a:buClr>
              <a:buFont typeface="Wingdings" pitchFamily="2" charset="2"/>
              <a:buChar char="§"/>
              <a:defRPr sz="2400" kern="1200">
                <a:solidFill>
                  <a:schemeClr val="tx2">
                    <a:lumMod val="75000"/>
                  </a:schemeClr>
                </a:solidFill>
                <a:latin typeface="+mn-lt"/>
                <a:ea typeface="Arial" pitchFamily="34" charset="0"/>
                <a:cs typeface="Franklin Gothic Book" pitchFamily="34" charset="0"/>
              </a:defRPr>
            </a:lvl1pPr>
            <a:lvl2pPr marL="463550" indent="-233363" algn="l" rtl="0" eaLnBrk="0" fontAlgn="base" hangingPunct="0">
              <a:spcBef>
                <a:spcPts val="600"/>
              </a:spcBef>
              <a:spcAft>
                <a:spcPts val="0"/>
              </a:spcAft>
              <a:buClr>
                <a:schemeClr val="bg1">
                  <a:lumMod val="65000"/>
                </a:schemeClr>
              </a:buClr>
              <a:buFont typeface="Arial" pitchFamily="34" charset="0"/>
              <a:buChar char="•"/>
              <a:defRPr sz="1800" kern="1200">
                <a:solidFill>
                  <a:schemeClr val="tx2">
                    <a:lumMod val="75000"/>
                  </a:schemeClr>
                </a:solidFill>
                <a:latin typeface="+mn-lt"/>
                <a:ea typeface="Arial" pitchFamily="34" charset="0"/>
                <a:cs typeface="Franklin Gothic Book" pitchFamily="34" charset="0"/>
              </a:defRPr>
            </a:lvl2pPr>
            <a:lvl3pPr marL="687388" indent="-228600" algn="l" defTabSz="914400" rtl="0" eaLnBrk="0" fontAlgn="base" hangingPunct="0">
              <a:spcBef>
                <a:spcPts val="600"/>
              </a:spcBef>
              <a:spcAft>
                <a:spcPts val="0"/>
              </a:spcAft>
              <a:buClr>
                <a:schemeClr val="bg1">
                  <a:lumMod val="65000"/>
                </a:schemeClr>
              </a:buClr>
              <a:buFont typeface="Franklin Gothic Book" pitchFamily="34" charset="0"/>
              <a:buChar char="–"/>
              <a:defRPr sz="1400" kern="1200" baseline="0">
                <a:solidFill>
                  <a:schemeClr val="tx2">
                    <a:lumMod val="75000"/>
                  </a:schemeClr>
                </a:solidFill>
                <a:latin typeface="+mn-lt"/>
                <a:ea typeface="Arial" pitchFamily="34" charset="0"/>
                <a:cs typeface="Franklin Gothic Book" pitchFamily="34" charset="0"/>
              </a:defRPr>
            </a:lvl3pPr>
            <a:lvl4pPr marL="915988" indent="-228600" algn="l" rtl="0" eaLnBrk="0" fontAlgn="base" hangingPunct="0">
              <a:spcBef>
                <a:spcPts val="600"/>
              </a:spcBef>
              <a:spcAft>
                <a:spcPts val="0"/>
              </a:spcAft>
              <a:buClr>
                <a:schemeClr val="bg1">
                  <a:lumMod val="65000"/>
                </a:schemeClr>
              </a:buClr>
              <a:buSzPct val="75000"/>
              <a:buFont typeface="Courier New" pitchFamily="49" charset="0"/>
              <a:buChar char="o"/>
              <a:defRPr sz="1400" kern="1200" baseline="0">
                <a:solidFill>
                  <a:schemeClr val="tx2">
                    <a:lumMod val="75000"/>
                  </a:schemeClr>
                </a:solidFill>
                <a:latin typeface="+mn-lt"/>
                <a:ea typeface="Arial" pitchFamily="34" charset="0"/>
                <a:cs typeface="Arial" pitchFamily="34" charset="0"/>
              </a:defRPr>
            </a:lvl4pPr>
            <a:lvl5pPr marL="1143000" indent="-228600" algn="l" rtl="0" eaLnBrk="0" fontAlgn="base" hangingPunct="0">
              <a:spcBef>
                <a:spcPts val="600"/>
              </a:spcBef>
              <a:spcAft>
                <a:spcPts val="0"/>
              </a:spcAft>
              <a:buClr>
                <a:schemeClr val="bg1">
                  <a:lumMod val="65000"/>
                </a:schemeClr>
              </a:buClr>
              <a:buFont typeface="Arial" pitchFamily="34" charset="0"/>
              <a:buChar char="»"/>
              <a:defRPr sz="1400" kern="1200" baseline="0">
                <a:solidFill>
                  <a:schemeClr val="tx2">
                    <a:lumMod val="75000"/>
                  </a:schemeClr>
                </a:solidFill>
                <a:latin typeface="+mn-lt"/>
                <a:ea typeface="Arial" pitchFamily="34" charset="0"/>
                <a:cs typeface="Arial" pitchFamily="34" charset="0"/>
              </a:defRPr>
            </a:lvl5pPr>
            <a:lvl6pPr marL="1377950" indent="-228600" algn="l" defTabSz="914400" rtl="0" eaLnBrk="1" latinLnBrk="0" hangingPunct="1">
              <a:spcBef>
                <a:spcPts val="600"/>
              </a:spcBef>
              <a:spcAft>
                <a:spcPts val="0"/>
              </a:spcAft>
              <a:buClr>
                <a:schemeClr val="bg1">
                  <a:lumMod val="65000"/>
                </a:schemeClr>
              </a:buClr>
              <a:buFont typeface="Arial" pitchFamily="34" charset="0"/>
              <a:buChar char="•"/>
              <a:defRPr sz="1400" kern="1200" baseline="0">
                <a:solidFill>
                  <a:schemeClr val="tx2">
                    <a:lumMod val="75000"/>
                  </a:schemeClr>
                </a:solidFill>
                <a:latin typeface="+mn-lt"/>
                <a:ea typeface="+mn-ea"/>
                <a:cs typeface="+mn-cs"/>
              </a:defRPr>
            </a:lvl6pPr>
            <a:lvl7pPr marL="1597025" indent="-228600" algn="l" defTabSz="914400" rtl="0" eaLnBrk="1" latinLnBrk="0" hangingPunct="1">
              <a:spcBef>
                <a:spcPts val="600"/>
              </a:spcBef>
              <a:spcAft>
                <a:spcPts val="0"/>
              </a:spcAft>
              <a:buClr>
                <a:schemeClr val="bg1">
                  <a:lumMod val="65000"/>
                </a:schemeClr>
              </a:buClr>
              <a:buFont typeface="Arial" pitchFamily="34" charset="0"/>
              <a:buChar char="•"/>
              <a:defRPr sz="1400" kern="1200" baseline="0">
                <a:solidFill>
                  <a:schemeClr val="tx2">
                    <a:lumMod val="75000"/>
                  </a:schemeClr>
                </a:solidFill>
                <a:latin typeface="+mn-lt"/>
                <a:ea typeface="+mn-ea"/>
                <a:cs typeface="+mn-cs"/>
              </a:defRPr>
            </a:lvl7pPr>
            <a:lvl8pPr marL="1830388" indent="-228600" algn="l" defTabSz="914400" rtl="0" eaLnBrk="1" latinLnBrk="0" hangingPunct="1">
              <a:spcBef>
                <a:spcPts val="600"/>
              </a:spcBef>
              <a:spcAft>
                <a:spcPts val="0"/>
              </a:spcAft>
              <a:buClr>
                <a:schemeClr val="bg1">
                  <a:lumMod val="65000"/>
                </a:schemeClr>
              </a:buClr>
              <a:buFont typeface="Arial" pitchFamily="34" charset="0"/>
              <a:buChar char="•"/>
              <a:defRPr sz="1400" kern="1200" baseline="0">
                <a:solidFill>
                  <a:schemeClr val="tx2">
                    <a:lumMod val="75000"/>
                  </a:schemeClr>
                </a:solidFill>
                <a:latin typeface="+mn-lt"/>
                <a:ea typeface="+mn-ea"/>
                <a:cs typeface="+mn-cs"/>
              </a:defRPr>
            </a:lvl8pPr>
            <a:lvl9pPr marL="2057400" indent="-228600" algn="l" defTabSz="914400" rtl="0" eaLnBrk="1" latinLnBrk="0" hangingPunct="1">
              <a:spcBef>
                <a:spcPts val="600"/>
              </a:spcBef>
              <a:spcAft>
                <a:spcPts val="0"/>
              </a:spcAft>
              <a:buClr>
                <a:schemeClr val="bg1">
                  <a:lumMod val="65000"/>
                </a:schemeClr>
              </a:buClr>
              <a:buFont typeface="Arial" pitchFamily="34" charset="0"/>
              <a:buChar char="•"/>
              <a:defRPr sz="1400" kern="1200" baseline="0">
                <a:solidFill>
                  <a:schemeClr val="tx2">
                    <a:lumMod val="75000"/>
                  </a:schemeClr>
                </a:solidFill>
                <a:latin typeface="+mn-lt"/>
                <a:ea typeface="+mn-ea"/>
                <a:cs typeface="+mn-cs"/>
              </a:defRPr>
            </a:lvl9pPr>
          </a:lstStyle>
          <a:p>
            <a:pPr marL="0" indent="0">
              <a:buNone/>
            </a:pPr>
            <a:r>
              <a:rPr lang="en-US" sz="3600" b="1" dirty="0">
                <a:solidFill>
                  <a:schemeClr val="accent6"/>
                </a:solidFill>
              </a:rPr>
              <a:t>RURAL </a:t>
            </a:r>
            <a:r>
              <a:rPr lang="en-US" dirty="0">
                <a:solidFill>
                  <a:schemeClr val="accent6"/>
                </a:solidFill>
              </a:rPr>
              <a:t>school districts struggle more than urban and suburban districts to recruit and retain highly prepared teachers </a:t>
            </a:r>
            <a:r>
              <a:rPr lang="en-US" sz="1400" dirty="0">
                <a:solidFill>
                  <a:schemeClr val="accent6"/>
                </a:solidFill>
              </a:rPr>
              <a:t>(Gibbs, 2000; Monk, 2007; Hodges, Tippins, &amp; Oliver, 2013).</a:t>
            </a:r>
            <a:endParaRPr lang="en-US" dirty="0">
              <a:solidFill>
                <a:schemeClr val="accent6"/>
              </a:solidFill>
            </a:endParaRPr>
          </a:p>
        </p:txBody>
      </p:sp>
      <p:pic>
        <p:nvPicPr>
          <p:cNvPr id="10" name="Audio 9">
            <a:hlinkClick r:id="" action="ppaction://media"/>
            <a:extLst>
              <a:ext uri="{FF2B5EF4-FFF2-40B4-BE49-F238E27FC236}">
                <a16:creationId xmlns:a16="http://schemas.microsoft.com/office/drawing/2014/main" id="{18D2FEEE-20F5-482A-9AF5-5C20606B375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880643060"/>
      </p:ext>
    </p:extLst>
  </p:cSld>
  <p:clrMapOvr>
    <a:masterClrMapping/>
  </p:clrMapOvr>
  <mc:AlternateContent xmlns:mc="http://schemas.openxmlformats.org/markup-compatibility/2006" xmlns:p14="http://schemas.microsoft.com/office/powerpoint/2010/main">
    <mc:Choice Requires="p14">
      <p:transition spd="slow" p14:dur="2000" advTm="111006"/>
    </mc:Choice>
    <mc:Fallback xmlns="">
      <p:transition spd="slow" advTm="111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0"/>
                </p:tgtEl>
              </p:cMediaNode>
            </p:audio>
          </p:childTnLst>
        </p:cTn>
      </p:par>
    </p:tnLst>
    <p:bldLst>
      <p:bldP spid="3" grpId="0" build="p"/>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71813D8-756E-4228-86E2-A03B2449CAE3}"/>
              </a:ext>
            </a:extLst>
          </p:cNvPr>
          <p:cNvSpPr>
            <a:spLocks noGrp="1"/>
          </p:cNvSpPr>
          <p:nvPr>
            <p:ph idx="1"/>
          </p:nvPr>
        </p:nvSpPr>
        <p:spPr>
          <a:solidFill>
            <a:schemeClr val="bg1"/>
          </a:solidFill>
        </p:spPr>
        <p:txBody>
          <a:bodyPr>
            <a:normAutofit/>
          </a:bodyPr>
          <a:lstStyle/>
          <a:p>
            <a:pPr>
              <a:spcAft>
                <a:spcPts val="600"/>
              </a:spcAft>
            </a:pPr>
            <a:r>
              <a:rPr lang="en-US" b="1" dirty="0">
                <a:solidFill>
                  <a:schemeClr val="accent2"/>
                </a:solidFill>
              </a:rPr>
              <a:t>Teachers of color </a:t>
            </a:r>
            <a:r>
              <a:rPr lang="en-US" dirty="0"/>
              <a:t>reflecting student demographics have positive student effects.</a:t>
            </a:r>
          </a:p>
          <a:p>
            <a:pPr>
              <a:spcAft>
                <a:spcPts val="600"/>
              </a:spcAft>
            </a:pPr>
            <a:r>
              <a:rPr lang="en-US" dirty="0"/>
              <a:t>The educator pipeline</a:t>
            </a:r>
            <a:r>
              <a:rPr lang="en-US" b="1" dirty="0"/>
              <a:t> </a:t>
            </a:r>
            <a:r>
              <a:rPr lang="en-US" b="1" dirty="0">
                <a:solidFill>
                  <a:schemeClr val="accent5"/>
                </a:solidFill>
              </a:rPr>
              <a:t>loses potential teachers </a:t>
            </a:r>
            <a:r>
              <a:rPr lang="en-US" dirty="0"/>
              <a:t>at various stages of a student’s career pathway </a:t>
            </a:r>
            <a:r>
              <a:rPr lang="en-US" sz="1800" dirty="0"/>
              <a:t>(Ahmad &amp; Boser, 2014)</a:t>
            </a:r>
            <a:r>
              <a:rPr lang="en-US" dirty="0"/>
              <a:t>. </a:t>
            </a:r>
          </a:p>
          <a:p>
            <a:pPr>
              <a:spcAft>
                <a:spcPts val="600"/>
              </a:spcAft>
            </a:pPr>
            <a:r>
              <a:rPr lang="en-US" dirty="0"/>
              <a:t>GYO initiatives recruiting and supporting teachers of color </a:t>
            </a:r>
            <a:r>
              <a:rPr lang="en-US" b="1" dirty="0">
                <a:solidFill>
                  <a:schemeClr val="accent3"/>
                </a:solidFill>
              </a:rPr>
              <a:t>have higher retention </a:t>
            </a:r>
            <a:r>
              <a:rPr lang="en-US" dirty="0"/>
              <a:t>in hard-to-staff positions </a:t>
            </a:r>
            <a:br>
              <a:rPr lang="en-US" dirty="0"/>
            </a:br>
            <a:r>
              <a:rPr lang="en-US" sz="1600" dirty="0"/>
              <a:t>(Achinstein, O</a:t>
            </a:r>
            <a:r>
              <a:rPr lang="pt-BR" sz="1600" dirty="0"/>
              <a:t>gawa, &amp; Freitas</a:t>
            </a:r>
            <a:r>
              <a:rPr lang="en-US" sz="1600" dirty="0"/>
              <a:t>, 2010)</a:t>
            </a:r>
            <a:r>
              <a:rPr lang="en-US" dirty="0"/>
              <a:t>. </a:t>
            </a:r>
          </a:p>
          <a:p>
            <a:pPr>
              <a:spcAft>
                <a:spcPts val="600"/>
              </a:spcAft>
            </a:pPr>
            <a:r>
              <a:rPr lang="en-US" b="1" dirty="0">
                <a:solidFill>
                  <a:schemeClr val="accent4"/>
                </a:solidFill>
              </a:rPr>
              <a:t>More likely to want to </a:t>
            </a:r>
            <a:r>
              <a:rPr lang="en-US" dirty="0"/>
              <a:t>work in schools with a large minority population </a:t>
            </a:r>
            <a:r>
              <a:rPr lang="en-US" sz="1600" dirty="0"/>
              <a:t>(Villegas &amp; Irvine, 2010; Achinstein et al., 2010)</a:t>
            </a:r>
            <a:r>
              <a:rPr lang="en-US" dirty="0"/>
              <a:t>. </a:t>
            </a:r>
          </a:p>
          <a:p>
            <a:pPr>
              <a:spcAft>
                <a:spcPts val="600"/>
              </a:spcAft>
            </a:pPr>
            <a:endParaRPr lang="en-US" sz="1400" dirty="0"/>
          </a:p>
          <a:p>
            <a:pPr>
              <a:spcAft>
                <a:spcPts val="600"/>
              </a:spcAft>
            </a:pPr>
            <a:endParaRPr lang="en-US" dirty="0"/>
          </a:p>
          <a:p>
            <a:pPr>
              <a:spcAft>
                <a:spcPts val="600"/>
              </a:spcAft>
            </a:pPr>
            <a:endParaRPr lang="en-US" dirty="0"/>
          </a:p>
          <a:p>
            <a:pPr>
              <a:spcAft>
                <a:spcPts val="600"/>
              </a:spcAft>
            </a:pPr>
            <a:endParaRPr lang="en-US" dirty="0"/>
          </a:p>
        </p:txBody>
      </p:sp>
      <p:sp>
        <p:nvSpPr>
          <p:cNvPr id="3" name="Title 2">
            <a:extLst>
              <a:ext uri="{FF2B5EF4-FFF2-40B4-BE49-F238E27FC236}">
                <a16:creationId xmlns:a16="http://schemas.microsoft.com/office/drawing/2014/main" id="{1B7BE907-9845-4D6A-A2DA-2DD4B3A7496E}"/>
              </a:ext>
            </a:extLst>
          </p:cNvPr>
          <p:cNvSpPr>
            <a:spLocks noGrp="1"/>
          </p:cNvSpPr>
          <p:nvPr>
            <p:ph type="title"/>
          </p:nvPr>
        </p:nvSpPr>
        <p:spPr/>
        <p:txBody>
          <a:bodyPr/>
          <a:lstStyle/>
          <a:p>
            <a:r>
              <a:rPr lang="en-US" dirty="0"/>
              <a:t>Diversifying the Teacher Workforce </a:t>
            </a:r>
          </a:p>
        </p:txBody>
      </p:sp>
      <p:sp>
        <p:nvSpPr>
          <p:cNvPr id="4" name="Slide Number Placeholder 3">
            <a:extLst>
              <a:ext uri="{FF2B5EF4-FFF2-40B4-BE49-F238E27FC236}">
                <a16:creationId xmlns:a16="http://schemas.microsoft.com/office/drawing/2014/main" id="{801F3B47-4A47-4AC3-93B7-C2B7A05482A7}"/>
              </a:ext>
            </a:extLst>
          </p:cNvPr>
          <p:cNvSpPr>
            <a:spLocks noGrp="1"/>
          </p:cNvSpPr>
          <p:nvPr>
            <p:ph type="sldNum" sz="quarter" idx="10"/>
          </p:nvPr>
        </p:nvSpPr>
        <p:spPr/>
        <p:txBody>
          <a:bodyPr/>
          <a:lstStyle/>
          <a:p>
            <a:pPr algn="r"/>
            <a:fld id="{F3477EC8-074D-41C4-94AE-E9EA7CEEA348}" type="slidenum">
              <a:rPr lang="en-US" smtClean="0"/>
              <a:pPr algn="r"/>
              <a:t>13</a:t>
            </a:fld>
            <a:endParaRPr lang="en-US" dirty="0"/>
          </a:p>
        </p:txBody>
      </p:sp>
      <p:sp>
        <p:nvSpPr>
          <p:cNvPr id="5" name="Rectangle 4">
            <a:extLst>
              <a:ext uri="{FF2B5EF4-FFF2-40B4-BE49-F238E27FC236}">
                <a16:creationId xmlns:a16="http://schemas.microsoft.com/office/drawing/2014/main" id="{A1DB0650-8BF6-426F-8E26-5E4DDED46920}"/>
              </a:ext>
            </a:extLst>
          </p:cNvPr>
          <p:cNvSpPr/>
          <p:nvPr/>
        </p:nvSpPr>
        <p:spPr>
          <a:xfrm>
            <a:off x="8717790" y="1818560"/>
            <a:ext cx="388869" cy="1270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Audio 9">
            <a:hlinkClick r:id="" action="ppaction://media"/>
            <a:extLst>
              <a:ext uri="{FF2B5EF4-FFF2-40B4-BE49-F238E27FC236}">
                <a16:creationId xmlns:a16="http://schemas.microsoft.com/office/drawing/2014/main" id="{6BBBD8A6-0742-4E10-905C-AB508A1B4F7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395567478"/>
      </p:ext>
    </p:extLst>
  </p:cSld>
  <p:clrMapOvr>
    <a:masterClrMapping/>
  </p:clrMapOvr>
  <mc:AlternateContent xmlns:mc="http://schemas.openxmlformats.org/markup-compatibility/2006" xmlns:p14="http://schemas.microsoft.com/office/powerpoint/2010/main">
    <mc:Choice Requires="p14">
      <p:transition spd="slow" p14:dur="2000" advTm="79951"/>
    </mc:Choice>
    <mc:Fallback xmlns="">
      <p:transition spd="slow" advTm="79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8CE7C92-E9CD-48DE-8AE0-70DA70E22756}"/>
              </a:ext>
            </a:extLst>
          </p:cNvPr>
          <p:cNvSpPr>
            <a:spLocks noGrp="1"/>
          </p:cNvSpPr>
          <p:nvPr>
            <p:ph type="title"/>
          </p:nvPr>
        </p:nvSpPr>
        <p:spPr/>
        <p:txBody>
          <a:bodyPr/>
          <a:lstStyle/>
          <a:p>
            <a:r>
              <a:rPr lang="en-US" dirty="0"/>
              <a:t>Effectiveness of Career Pathways Programs </a:t>
            </a:r>
          </a:p>
        </p:txBody>
      </p:sp>
      <p:sp>
        <p:nvSpPr>
          <p:cNvPr id="5" name="Slide Number Placeholder 4">
            <a:extLst>
              <a:ext uri="{FF2B5EF4-FFF2-40B4-BE49-F238E27FC236}">
                <a16:creationId xmlns:a16="http://schemas.microsoft.com/office/drawing/2014/main" id="{AD5595D4-5D69-4308-AE3E-45D41CFEFD6B}"/>
              </a:ext>
            </a:extLst>
          </p:cNvPr>
          <p:cNvSpPr>
            <a:spLocks noGrp="1"/>
          </p:cNvSpPr>
          <p:nvPr>
            <p:ph type="sldNum" sz="quarter" idx="11"/>
          </p:nvPr>
        </p:nvSpPr>
        <p:spPr/>
        <p:txBody>
          <a:bodyPr/>
          <a:lstStyle/>
          <a:p>
            <a:pPr algn="r"/>
            <a:fld id="{F3477EC8-074D-41C4-94AE-E9EA7CEEA348}" type="slidenum">
              <a:rPr lang="en-US" smtClean="0"/>
              <a:pPr algn="r"/>
              <a:t>14</a:t>
            </a:fld>
            <a:endParaRPr lang="en-US" dirty="0"/>
          </a:p>
        </p:txBody>
      </p:sp>
      <p:sp>
        <p:nvSpPr>
          <p:cNvPr id="6" name="Content Placeholder 2">
            <a:extLst>
              <a:ext uri="{FF2B5EF4-FFF2-40B4-BE49-F238E27FC236}">
                <a16:creationId xmlns:a16="http://schemas.microsoft.com/office/drawing/2014/main" id="{00BDDC27-D930-4BD2-B07D-CFA49AC35B30}"/>
              </a:ext>
            </a:extLst>
          </p:cNvPr>
          <p:cNvSpPr txBox="1">
            <a:spLocks/>
          </p:cNvSpPr>
          <p:nvPr/>
        </p:nvSpPr>
        <p:spPr bwMode="gray">
          <a:xfrm>
            <a:off x="171450" y="4024524"/>
            <a:ext cx="5103812" cy="65429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233363" indent="-233363" algn="l" rtl="0" eaLnBrk="0" fontAlgn="base" hangingPunct="0">
              <a:spcBef>
                <a:spcPts val="600"/>
              </a:spcBef>
              <a:spcAft>
                <a:spcPts val="0"/>
              </a:spcAft>
              <a:buClr>
                <a:schemeClr val="bg1">
                  <a:lumMod val="65000"/>
                </a:schemeClr>
              </a:buClr>
              <a:buFont typeface="Wingdings" pitchFamily="2" charset="2"/>
              <a:buChar char="§"/>
              <a:defRPr sz="2400" kern="1200">
                <a:solidFill>
                  <a:schemeClr val="tx2">
                    <a:lumMod val="75000"/>
                  </a:schemeClr>
                </a:solidFill>
                <a:latin typeface="+mn-lt"/>
                <a:ea typeface="Arial" pitchFamily="34" charset="0"/>
                <a:cs typeface="Franklin Gothic Book" pitchFamily="34" charset="0"/>
              </a:defRPr>
            </a:lvl1pPr>
            <a:lvl2pPr marL="463550" indent="-233363" algn="l" rtl="0" eaLnBrk="0" fontAlgn="base" hangingPunct="0">
              <a:spcBef>
                <a:spcPts val="600"/>
              </a:spcBef>
              <a:spcAft>
                <a:spcPts val="0"/>
              </a:spcAft>
              <a:buClr>
                <a:schemeClr val="bg1">
                  <a:lumMod val="65000"/>
                </a:schemeClr>
              </a:buClr>
              <a:buFont typeface="Arial" pitchFamily="34" charset="0"/>
              <a:buChar char="•"/>
              <a:defRPr sz="1800" kern="1200">
                <a:solidFill>
                  <a:schemeClr val="tx2">
                    <a:lumMod val="75000"/>
                  </a:schemeClr>
                </a:solidFill>
                <a:latin typeface="+mn-lt"/>
                <a:ea typeface="Arial" pitchFamily="34" charset="0"/>
                <a:cs typeface="Franklin Gothic Book" pitchFamily="34" charset="0"/>
              </a:defRPr>
            </a:lvl2pPr>
            <a:lvl3pPr marL="687388" indent="-228600" algn="l" defTabSz="914400" rtl="0" eaLnBrk="0" fontAlgn="base" hangingPunct="0">
              <a:spcBef>
                <a:spcPts val="600"/>
              </a:spcBef>
              <a:spcAft>
                <a:spcPts val="0"/>
              </a:spcAft>
              <a:buClr>
                <a:schemeClr val="bg1">
                  <a:lumMod val="65000"/>
                </a:schemeClr>
              </a:buClr>
              <a:buFont typeface="Franklin Gothic Book" pitchFamily="34" charset="0"/>
              <a:buChar char="–"/>
              <a:defRPr sz="1400" kern="1200" baseline="0">
                <a:solidFill>
                  <a:schemeClr val="tx2">
                    <a:lumMod val="75000"/>
                  </a:schemeClr>
                </a:solidFill>
                <a:latin typeface="+mn-lt"/>
                <a:ea typeface="Arial" pitchFamily="34" charset="0"/>
                <a:cs typeface="Franklin Gothic Book" pitchFamily="34" charset="0"/>
              </a:defRPr>
            </a:lvl3pPr>
            <a:lvl4pPr marL="915988" indent="-228600" algn="l" rtl="0" eaLnBrk="0" fontAlgn="base" hangingPunct="0">
              <a:spcBef>
                <a:spcPts val="600"/>
              </a:spcBef>
              <a:spcAft>
                <a:spcPts val="0"/>
              </a:spcAft>
              <a:buClr>
                <a:schemeClr val="bg1">
                  <a:lumMod val="65000"/>
                </a:schemeClr>
              </a:buClr>
              <a:buSzPct val="75000"/>
              <a:buFont typeface="Courier New" pitchFamily="49" charset="0"/>
              <a:buChar char="o"/>
              <a:defRPr sz="1400" kern="1200" baseline="0">
                <a:solidFill>
                  <a:schemeClr val="tx2">
                    <a:lumMod val="75000"/>
                  </a:schemeClr>
                </a:solidFill>
                <a:latin typeface="+mn-lt"/>
                <a:ea typeface="Arial" pitchFamily="34" charset="0"/>
                <a:cs typeface="Arial" pitchFamily="34" charset="0"/>
              </a:defRPr>
            </a:lvl4pPr>
            <a:lvl5pPr marL="1143000" indent="-228600" algn="l" rtl="0" eaLnBrk="0" fontAlgn="base" hangingPunct="0">
              <a:spcBef>
                <a:spcPts val="600"/>
              </a:spcBef>
              <a:spcAft>
                <a:spcPts val="0"/>
              </a:spcAft>
              <a:buClr>
                <a:schemeClr val="bg1">
                  <a:lumMod val="65000"/>
                </a:schemeClr>
              </a:buClr>
              <a:buFont typeface="Arial" pitchFamily="34" charset="0"/>
              <a:buChar char="»"/>
              <a:defRPr sz="1400" kern="1200" baseline="0">
                <a:solidFill>
                  <a:schemeClr val="tx2">
                    <a:lumMod val="75000"/>
                  </a:schemeClr>
                </a:solidFill>
                <a:latin typeface="+mn-lt"/>
                <a:ea typeface="Arial" pitchFamily="34" charset="0"/>
                <a:cs typeface="Arial" pitchFamily="34" charset="0"/>
              </a:defRPr>
            </a:lvl5pPr>
            <a:lvl6pPr marL="1377950" indent="-228600" algn="l" defTabSz="914400" rtl="0" eaLnBrk="1" latinLnBrk="0" hangingPunct="1">
              <a:spcBef>
                <a:spcPts val="600"/>
              </a:spcBef>
              <a:spcAft>
                <a:spcPts val="0"/>
              </a:spcAft>
              <a:buClr>
                <a:schemeClr val="bg1">
                  <a:lumMod val="65000"/>
                </a:schemeClr>
              </a:buClr>
              <a:buFont typeface="Arial" pitchFamily="34" charset="0"/>
              <a:buChar char="•"/>
              <a:defRPr sz="1400" kern="1200" baseline="0">
                <a:solidFill>
                  <a:schemeClr val="tx2">
                    <a:lumMod val="75000"/>
                  </a:schemeClr>
                </a:solidFill>
                <a:latin typeface="+mn-lt"/>
                <a:ea typeface="+mn-ea"/>
                <a:cs typeface="+mn-cs"/>
              </a:defRPr>
            </a:lvl6pPr>
            <a:lvl7pPr marL="1597025" indent="-228600" algn="l" defTabSz="914400" rtl="0" eaLnBrk="1" latinLnBrk="0" hangingPunct="1">
              <a:spcBef>
                <a:spcPts val="600"/>
              </a:spcBef>
              <a:spcAft>
                <a:spcPts val="0"/>
              </a:spcAft>
              <a:buClr>
                <a:schemeClr val="bg1">
                  <a:lumMod val="65000"/>
                </a:schemeClr>
              </a:buClr>
              <a:buFont typeface="Arial" pitchFamily="34" charset="0"/>
              <a:buChar char="•"/>
              <a:defRPr sz="1400" kern="1200" baseline="0">
                <a:solidFill>
                  <a:schemeClr val="tx2">
                    <a:lumMod val="75000"/>
                  </a:schemeClr>
                </a:solidFill>
                <a:latin typeface="+mn-lt"/>
                <a:ea typeface="+mn-ea"/>
                <a:cs typeface="+mn-cs"/>
              </a:defRPr>
            </a:lvl7pPr>
            <a:lvl8pPr marL="1830388" indent="-228600" algn="l" defTabSz="914400" rtl="0" eaLnBrk="1" latinLnBrk="0" hangingPunct="1">
              <a:spcBef>
                <a:spcPts val="600"/>
              </a:spcBef>
              <a:spcAft>
                <a:spcPts val="0"/>
              </a:spcAft>
              <a:buClr>
                <a:schemeClr val="bg1">
                  <a:lumMod val="65000"/>
                </a:schemeClr>
              </a:buClr>
              <a:buFont typeface="Arial" pitchFamily="34" charset="0"/>
              <a:buChar char="•"/>
              <a:defRPr sz="1400" kern="1200" baseline="0">
                <a:solidFill>
                  <a:schemeClr val="tx2">
                    <a:lumMod val="75000"/>
                  </a:schemeClr>
                </a:solidFill>
                <a:latin typeface="+mn-lt"/>
                <a:ea typeface="+mn-ea"/>
                <a:cs typeface="+mn-cs"/>
              </a:defRPr>
            </a:lvl8pPr>
            <a:lvl9pPr marL="2057400" indent="-228600" algn="l" defTabSz="914400" rtl="0" eaLnBrk="1" latinLnBrk="0" hangingPunct="1">
              <a:spcBef>
                <a:spcPts val="600"/>
              </a:spcBef>
              <a:spcAft>
                <a:spcPts val="0"/>
              </a:spcAft>
              <a:buClr>
                <a:schemeClr val="bg1">
                  <a:lumMod val="65000"/>
                </a:schemeClr>
              </a:buClr>
              <a:buFont typeface="Arial" pitchFamily="34" charset="0"/>
              <a:buChar char="•"/>
              <a:defRPr sz="1400" kern="1200" baseline="0">
                <a:solidFill>
                  <a:schemeClr val="tx2">
                    <a:lumMod val="75000"/>
                  </a:schemeClr>
                </a:solidFill>
                <a:latin typeface="+mn-lt"/>
                <a:ea typeface="+mn-ea"/>
                <a:cs typeface="+mn-cs"/>
              </a:defRPr>
            </a:lvl9pPr>
          </a:lstStyle>
          <a:p>
            <a:pPr marL="0" indent="0">
              <a:buFont typeface="Wingdings" pitchFamily="2" charset="2"/>
              <a:buNone/>
            </a:pPr>
            <a:endParaRPr lang="en-US" dirty="0"/>
          </a:p>
        </p:txBody>
      </p:sp>
      <p:sp>
        <p:nvSpPr>
          <p:cNvPr id="15" name="Speech Bubble: Rectangle with Corners Rounded 14">
            <a:extLst>
              <a:ext uri="{FF2B5EF4-FFF2-40B4-BE49-F238E27FC236}">
                <a16:creationId xmlns:a16="http://schemas.microsoft.com/office/drawing/2014/main" id="{93A8AF69-1C37-408F-8FC3-7E43CF630DC8}"/>
              </a:ext>
            </a:extLst>
          </p:cNvPr>
          <p:cNvSpPr/>
          <p:nvPr/>
        </p:nvSpPr>
        <p:spPr>
          <a:xfrm>
            <a:off x="687388" y="2077596"/>
            <a:ext cx="3086100" cy="1445103"/>
          </a:xfrm>
          <a:prstGeom prst="wedgeRoundRectCallout">
            <a:avLst>
              <a:gd name="adj1" fmla="val -43055"/>
              <a:gd name="adj2" fmla="val 69888"/>
              <a:gd name="adj3" fmla="val 16667"/>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en-US" sz="2000" dirty="0">
                <a:solidFill>
                  <a:schemeClr val="bg1"/>
                </a:solidFill>
              </a:rPr>
              <a:t>Career and technical education (CTE) serves </a:t>
            </a:r>
            <a:r>
              <a:rPr lang="en-US" b="1" dirty="0">
                <a:solidFill>
                  <a:schemeClr val="bg1"/>
                </a:solidFill>
              </a:rPr>
              <a:t>94% of all high school students.</a:t>
            </a:r>
            <a:r>
              <a:rPr lang="en-US" dirty="0">
                <a:solidFill>
                  <a:schemeClr val="bg1"/>
                </a:solidFill>
              </a:rPr>
              <a:t> </a:t>
            </a:r>
          </a:p>
        </p:txBody>
      </p:sp>
      <p:sp>
        <p:nvSpPr>
          <p:cNvPr id="16" name="Speech Bubble: Oval 15">
            <a:extLst>
              <a:ext uri="{FF2B5EF4-FFF2-40B4-BE49-F238E27FC236}">
                <a16:creationId xmlns:a16="http://schemas.microsoft.com/office/drawing/2014/main" id="{821B1A62-AED6-47A3-96A3-356B66024D53}"/>
              </a:ext>
            </a:extLst>
          </p:cNvPr>
          <p:cNvSpPr/>
          <p:nvPr/>
        </p:nvSpPr>
        <p:spPr>
          <a:xfrm>
            <a:off x="4094163" y="1445497"/>
            <a:ext cx="4818062" cy="2023627"/>
          </a:xfrm>
          <a:prstGeom prst="wedgeEllipseCallout">
            <a:avLst>
              <a:gd name="adj1" fmla="val 47281"/>
              <a:gd name="adj2" fmla="val 41454"/>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en-US" sz="2000" dirty="0"/>
              <a:t>CTE concentrator </a:t>
            </a:r>
            <a:r>
              <a:rPr lang="en-US" b="1" dirty="0"/>
              <a:t>high school graduation rate is 93%, </a:t>
            </a:r>
            <a:r>
              <a:rPr lang="en-US" sz="2000" dirty="0"/>
              <a:t>compared to 80% for non-concentrators.</a:t>
            </a:r>
            <a:endParaRPr lang="en-US" dirty="0"/>
          </a:p>
        </p:txBody>
      </p:sp>
      <p:sp>
        <p:nvSpPr>
          <p:cNvPr id="17" name="Speech Bubble: Rectangle 16">
            <a:extLst>
              <a:ext uri="{FF2B5EF4-FFF2-40B4-BE49-F238E27FC236}">
                <a16:creationId xmlns:a16="http://schemas.microsoft.com/office/drawing/2014/main" id="{52EB1495-93F3-4FDD-AD87-0E0CBB5BF317}"/>
              </a:ext>
            </a:extLst>
          </p:cNvPr>
          <p:cNvSpPr/>
          <p:nvPr/>
        </p:nvSpPr>
        <p:spPr>
          <a:xfrm>
            <a:off x="1473129" y="3751875"/>
            <a:ext cx="3371921" cy="1617643"/>
          </a:xfrm>
          <a:prstGeom prst="wedgeRectCallout">
            <a:avLst>
              <a:gd name="adj1" fmla="val -9383"/>
              <a:gd name="adj2" fmla="val 62501"/>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b="1" dirty="0"/>
              <a:t>91% </a:t>
            </a:r>
            <a:r>
              <a:rPr lang="en-US" sz="2000" dirty="0"/>
              <a:t>of high school graduates who earned 2–3 CTE credits </a:t>
            </a:r>
            <a:r>
              <a:rPr lang="en-US" b="1" dirty="0"/>
              <a:t>enrolled in college.</a:t>
            </a:r>
          </a:p>
        </p:txBody>
      </p:sp>
      <p:sp>
        <p:nvSpPr>
          <p:cNvPr id="18" name="Speech Bubble: Rectangle with Corners Rounded 17">
            <a:extLst>
              <a:ext uri="{FF2B5EF4-FFF2-40B4-BE49-F238E27FC236}">
                <a16:creationId xmlns:a16="http://schemas.microsoft.com/office/drawing/2014/main" id="{8D3F7C12-692F-42D7-95B1-B5AD87FC042A}"/>
              </a:ext>
            </a:extLst>
          </p:cNvPr>
          <p:cNvSpPr/>
          <p:nvPr/>
        </p:nvSpPr>
        <p:spPr>
          <a:xfrm>
            <a:off x="5406299" y="3543043"/>
            <a:ext cx="3479869" cy="2309983"/>
          </a:xfrm>
          <a:prstGeom prst="wedgeRoundRectCallout">
            <a:avLst>
              <a:gd name="adj1" fmla="val -66818"/>
              <a:gd name="adj2" fmla="val 33904"/>
              <a:gd name="adj3" fmla="val 16667"/>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en-US" sz="2000" dirty="0">
                <a:solidFill>
                  <a:schemeClr val="bg1"/>
                </a:solidFill>
              </a:rPr>
              <a:t>High school students involved in CTE are </a:t>
            </a:r>
            <a:r>
              <a:rPr lang="en-US" b="1" dirty="0">
                <a:solidFill>
                  <a:schemeClr val="bg1"/>
                </a:solidFill>
              </a:rPr>
              <a:t>more engaged, perform better, and see higher earnings.</a:t>
            </a:r>
            <a:endParaRPr lang="en-US" sz="2000" dirty="0">
              <a:solidFill>
                <a:schemeClr val="bg1"/>
              </a:solidFill>
            </a:endParaRPr>
          </a:p>
        </p:txBody>
      </p:sp>
      <p:sp>
        <p:nvSpPr>
          <p:cNvPr id="19" name="TextBox 18">
            <a:extLst>
              <a:ext uri="{FF2B5EF4-FFF2-40B4-BE49-F238E27FC236}">
                <a16:creationId xmlns:a16="http://schemas.microsoft.com/office/drawing/2014/main" id="{9C568965-DCE1-4E97-BB4E-BD0D1CD86CEB}"/>
              </a:ext>
            </a:extLst>
          </p:cNvPr>
          <p:cNvSpPr txBox="1"/>
          <p:nvPr/>
        </p:nvSpPr>
        <p:spPr>
          <a:xfrm>
            <a:off x="661261" y="5568249"/>
            <a:ext cx="3432902" cy="338554"/>
          </a:xfrm>
          <a:prstGeom prst="rect">
            <a:avLst/>
          </a:prstGeom>
          <a:noFill/>
        </p:spPr>
        <p:txBody>
          <a:bodyPr wrap="square" rtlCol="0">
            <a:spAutoFit/>
          </a:bodyPr>
          <a:lstStyle/>
          <a:p>
            <a:r>
              <a:rPr lang="en-US" sz="1600" dirty="0"/>
              <a:t>Source: ACTE 2018.</a:t>
            </a:r>
          </a:p>
        </p:txBody>
      </p:sp>
      <p:pic>
        <p:nvPicPr>
          <p:cNvPr id="3" name="Audio 2">
            <a:hlinkClick r:id="" action="ppaction://media"/>
            <a:extLst>
              <a:ext uri="{FF2B5EF4-FFF2-40B4-BE49-F238E27FC236}">
                <a16:creationId xmlns:a16="http://schemas.microsoft.com/office/drawing/2014/main" id="{E5FA7135-410A-4B0D-B0D5-FB2578E845B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863042943"/>
      </p:ext>
    </p:extLst>
  </p:cSld>
  <p:clrMapOvr>
    <a:masterClrMapping/>
  </p:clrMapOvr>
  <mc:AlternateContent xmlns:mc="http://schemas.openxmlformats.org/markup-compatibility/2006" xmlns:p14="http://schemas.microsoft.com/office/powerpoint/2010/main">
    <mc:Choice Requires="p14">
      <p:transition spd="slow" p14:dur="2000" advTm="84873"/>
    </mc:Choice>
    <mc:Fallback xmlns="">
      <p:transition spd="slow" advTm="84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bldLst>
      <p:bldP spid="16" grpId="0" animBg="1"/>
      <p:bldP spid="17"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77957-4753-4EA2-AFDE-99BC498A02CE}"/>
              </a:ext>
            </a:extLst>
          </p:cNvPr>
          <p:cNvSpPr>
            <a:spLocks noGrp="1"/>
          </p:cNvSpPr>
          <p:nvPr>
            <p:ph type="title"/>
          </p:nvPr>
        </p:nvSpPr>
        <p:spPr/>
        <p:txBody>
          <a:bodyPr/>
          <a:lstStyle/>
          <a:p>
            <a:r>
              <a:rPr lang="en-US" dirty="0"/>
              <a:t>Emerging GYO Programs</a:t>
            </a:r>
          </a:p>
        </p:txBody>
      </p:sp>
      <p:sp>
        <p:nvSpPr>
          <p:cNvPr id="4" name="Slide Number Placeholder 3">
            <a:extLst>
              <a:ext uri="{FF2B5EF4-FFF2-40B4-BE49-F238E27FC236}">
                <a16:creationId xmlns:a16="http://schemas.microsoft.com/office/drawing/2014/main" id="{13C6FF58-D3FB-4795-8735-8A1D008857AC}"/>
              </a:ext>
            </a:extLst>
          </p:cNvPr>
          <p:cNvSpPr>
            <a:spLocks noGrp="1"/>
          </p:cNvSpPr>
          <p:nvPr>
            <p:ph type="sldNum" sz="quarter" idx="4294967295"/>
          </p:nvPr>
        </p:nvSpPr>
        <p:spPr>
          <a:xfrm>
            <a:off x="8755130" y="6507316"/>
            <a:ext cx="157094" cy="153888"/>
          </a:xfrm>
        </p:spPr>
        <p:txBody>
          <a:bodyPr/>
          <a:lstStyle/>
          <a:p>
            <a:fld id="{A1A8B8B9-B651-4439-A868-E8F04EF81465}" type="slidenum">
              <a:rPr lang="en-US" smtClean="0"/>
              <a:pPr/>
              <a:t>15</a:t>
            </a:fld>
            <a:endParaRPr lang="en-US" dirty="0"/>
          </a:p>
        </p:txBody>
      </p:sp>
      <p:pic>
        <p:nvPicPr>
          <p:cNvPr id="5" name="Audio 4">
            <a:hlinkClick r:id="" action="ppaction://media"/>
            <a:extLst>
              <a:ext uri="{FF2B5EF4-FFF2-40B4-BE49-F238E27FC236}">
                <a16:creationId xmlns:a16="http://schemas.microsoft.com/office/drawing/2014/main" id="{B46542D9-E360-43CA-A833-BA71E2DE4E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69948631"/>
      </p:ext>
    </p:extLst>
  </p:cSld>
  <p:clrMapOvr>
    <a:masterClrMapping/>
  </p:clrMapOvr>
  <mc:AlternateContent xmlns:mc="http://schemas.openxmlformats.org/markup-compatibility/2006" xmlns:p14="http://schemas.microsoft.com/office/powerpoint/2010/main">
    <mc:Choice Requires="p14">
      <p:transition spd="slow" p14:dur="2000" advTm="19599"/>
    </mc:Choice>
    <mc:Fallback xmlns="">
      <p:transition spd="slow" advTm="19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F2670B-D30F-43F8-83AC-FD8C76FACFD9}"/>
              </a:ext>
            </a:extLst>
          </p:cNvPr>
          <p:cNvSpPr>
            <a:spLocks noGrp="1"/>
          </p:cNvSpPr>
          <p:nvPr>
            <p:ph type="title"/>
          </p:nvPr>
        </p:nvSpPr>
        <p:spPr/>
        <p:txBody>
          <a:bodyPr>
            <a:normAutofit/>
          </a:bodyPr>
          <a:lstStyle/>
          <a:p>
            <a:r>
              <a:rPr lang="en-US" dirty="0"/>
              <a:t>Example GYO Programs </a:t>
            </a:r>
          </a:p>
        </p:txBody>
      </p:sp>
      <p:sp>
        <p:nvSpPr>
          <p:cNvPr id="4" name="Slide Number Placeholder 3">
            <a:extLst>
              <a:ext uri="{FF2B5EF4-FFF2-40B4-BE49-F238E27FC236}">
                <a16:creationId xmlns:a16="http://schemas.microsoft.com/office/drawing/2014/main" id="{B9EBE865-F0BF-43C6-8993-6094D60B132E}"/>
              </a:ext>
            </a:extLst>
          </p:cNvPr>
          <p:cNvSpPr>
            <a:spLocks noGrp="1"/>
          </p:cNvSpPr>
          <p:nvPr>
            <p:ph type="sldNum" sz="quarter" idx="10"/>
          </p:nvPr>
        </p:nvSpPr>
        <p:spPr/>
        <p:txBody>
          <a:bodyPr/>
          <a:lstStyle/>
          <a:p>
            <a:pPr algn="r"/>
            <a:fld id="{F3477EC8-074D-41C4-94AE-E9EA7CEEA348}" type="slidenum">
              <a:rPr lang="en-US" smtClean="0"/>
              <a:pPr algn="r"/>
              <a:t>16</a:t>
            </a:fld>
            <a:endParaRPr lang="en-US" dirty="0"/>
          </a:p>
        </p:txBody>
      </p:sp>
      <p:sp>
        <p:nvSpPr>
          <p:cNvPr id="8" name="Content Placeholder 7">
            <a:extLst>
              <a:ext uri="{FF2B5EF4-FFF2-40B4-BE49-F238E27FC236}">
                <a16:creationId xmlns:a16="http://schemas.microsoft.com/office/drawing/2014/main" id="{8182222A-1834-45AD-ADC8-7E1C9D64FE4F}"/>
              </a:ext>
            </a:extLst>
          </p:cNvPr>
          <p:cNvSpPr>
            <a:spLocks noGrp="1"/>
          </p:cNvSpPr>
          <p:nvPr>
            <p:ph idx="4294967295"/>
          </p:nvPr>
        </p:nvSpPr>
        <p:spPr>
          <a:xfrm>
            <a:off x="0" y="1465263"/>
            <a:ext cx="7877175" cy="3851275"/>
          </a:xfrm>
        </p:spPr>
        <p:txBody>
          <a:bodyPr/>
          <a:lstStyle/>
          <a:p>
            <a:pPr marL="0" indent="0">
              <a:buNone/>
            </a:pPr>
            <a:r>
              <a:rPr lang="en-US" dirty="0"/>
              <a:t> </a:t>
            </a:r>
          </a:p>
        </p:txBody>
      </p:sp>
      <p:pic>
        <p:nvPicPr>
          <p:cNvPr id="6" name="Content Placeholder 4">
            <a:extLst>
              <a:ext uri="{FF2B5EF4-FFF2-40B4-BE49-F238E27FC236}">
                <a16:creationId xmlns:a16="http://schemas.microsoft.com/office/drawing/2014/main" id="{C36D34C5-FF6C-47A2-9B9A-C8C9B8DBD5A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bwMode="gray">
          <a:xfrm>
            <a:off x="744538" y="4677838"/>
            <a:ext cx="4395464" cy="954802"/>
          </a:xfrm>
          <a:prstGeom prst="rect">
            <a:avLst/>
          </a:prstGeom>
          <a:noFill/>
          <a:ln w="38100">
            <a:solidFill>
              <a:schemeClr val="tx1"/>
            </a:solidFill>
            <a:miter lim="800000"/>
            <a:headEnd/>
            <a:tailEnd/>
          </a:ln>
        </p:spPr>
      </p:pic>
      <p:pic>
        <p:nvPicPr>
          <p:cNvPr id="1026" name="Picture 2" descr="Image result for educators rising">
            <a:extLst>
              <a:ext uri="{FF2B5EF4-FFF2-40B4-BE49-F238E27FC236}">
                <a16:creationId xmlns:a16="http://schemas.microsoft.com/office/drawing/2014/main" id="{09D1C503-CF37-4A05-8496-FAAD363E28D8}"/>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80572" y="2067759"/>
            <a:ext cx="5438970" cy="100516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south carolina cadets teaching">
            <a:extLst>
              <a:ext uri="{FF2B5EF4-FFF2-40B4-BE49-F238E27FC236}">
                <a16:creationId xmlns:a16="http://schemas.microsoft.com/office/drawing/2014/main" id="{AC5C578A-143C-42A9-9087-D2C8845ED94C}"/>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694572" y="2039551"/>
            <a:ext cx="1460617" cy="24023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North Carolina Teaching Fellows">
            <a:extLst>
              <a:ext uri="{FF2B5EF4-FFF2-40B4-BE49-F238E27FC236}">
                <a16:creationId xmlns:a16="http://schemas.microsoft.com/office/drawing/2014/main" id="{3648944E-28AF-47CC-9E8F-CDCC929E2CFA}"/>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406712" y="2435154"/>
            <a:ext cx="2280088" cy="141951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texas grow your own grant">
            <a:extLst>
              <a:ext uri="{FF2B5EF4-FFF2-40B4-BE49-F238E27FC236}">
                <a16:creationId xmlns:a16="http://schemas.microsoft.com/office/drawing/2014/main" id="{5A6EFC80-776C-49A0-8B6F-8042FACD71C2}"/>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525696" y="4395151"/>
            <a:ext cx="2212472" cy="124297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Washington grow your own grant">
            <a:extLst>
              <a:ext uri="{FF2B5EF4-FFF2-40B4-BE49-F238E27FC236}">
                <a16:creationId xmlns:a16="http://schemas.microsoft.com/office/drawing/2014/main" id="{B6F41A1A-5742-4A40-9422-728A2B4710B1}"/>
              </a:ext>
            </a:extLst>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687388" y="3381947"/>
            <a:ext cx="3467100" cy="940540"/>
          </a:xfrm>
          <a:prstGeom prst="rect">
            <a:avLst/>
          </a:prstGeom>
          <a:noFill/>
          <a:extLst>
            <a:ext uri="{909E8E84-426E-40DD-AFC4-6F175D3DCCD1}">
              <a14:hiddenFill xmlns:a14="http://schemas.microsoft.com/office/drawing/2010/main">
                <a:solidFill>
                  <a:srgbClr val="FFFFFF"/>
                </a:solidFill>
              </a14:hiddenFill>
            </a:ext>
          </a:extLst>
        </p:spPr>
      </p:pic>
      <p:pic>
        <p:nvPicPr>
          <p:cNvPr id="9" name="Audio 8">
            <a:hlinkClick r:id="" action="ppaction://media"/>
            <a:extLst>
              <a:ext uri="{FF2B5EF4-FFF2-40B4-BE49-F238E27FC236}">
                <a16:creationId xmlns:a16="http://schemas.microsoft.com/office/drawing/2014/main" id="{5F15D74B-8767-4B5B-8672-DEC2059D26A4}"/>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715837344"/>
      </p:ext>
    </p:extLst>
  </p:cSld>
  <p:clrMapOvr>
    <a:masterClrMapping/>
  </p:clrMapOvr>
  <mc:AlternateContent xmlns:mc="http://schemas.openxmlformats.org/markup-compatibility/2006" xmlns:p14="http://schemas.microsoft.com/office/powerpoint/2010/main">
    <mc:Choice Requires="p14">
      <p:transition spd="slow" p14:dur="2000" advTm="267480"/>
    </mc:Choice>
    <mc:Fallback xmlns="">
      <p:transition spd="slow" advTm="267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68765FD-CE12-400E-A9E4-7F3D9FE743E2}"/>
              </a:ext>
            </a:extLst>
          </p:cNvPr>
          <p:cNvSpPr>
            <a:spLocks noGrp="1"/>
          </p:cNvSpPr>
          <p:nvPr>
            <p:ph idx="1"/>
          </p:nvPr>
        </p:nvSpPr>
        <p:spPr>
          <a:xfrm>
            <a:off x="687388" y="2003525"/>
            <a:ext cx="8224837" cy="3851176"/>
          </a:xfrm>
        </p:spPr>
        <p:txBody>
          <a:bodyPr/>
          <a:lstStyle/>
          <a:p>
            <a:pPr marL="457200" indent="-457200"/>
            <a:r>
              <a:rPr lang="en-US" sz="1650" dirty="0">
                <a:solidFill>
                  <a:schemeClr val="accent1">
                    <a:lumMod val="75000"/>
                  </a:schemeClr>
                </a:solidFill>
              </a:rPr>
              <a:t>Achinstein, B., O</a:t>
            </a:r>
            <a:r>
              <a:rPr lang="pt-BR" sz="1650" dirty="0"/>
              <a:t>gawa, R. T, Sexton, D., &amp; Freitas, C. </a:t>
            </a:r>
            <a:r>
              <a:rPr lang="en-US" sz="1650" dirty="0">
                <a:solidFill>
                  <a:schemeClr val="accent1">
                    <a:lumMod val="75000"/>
                  </a:schemeClr>
                </a:solidFill>
              </a:rPr>
              <a:t>(2010). </a:t>
            </a:r>
            <a:r>
              <a:rPr lang="en-US" sz="1650" dirty="0"/>
              <a:t>Retaining teachers of color: A pressing problem and a potential strategy for “hard-to-staff” schools. </a:t>
            </a:r>
            <a:r>
              <a:rPr lang="en-US" sz="1650" i="1" dirty="0"/>
              <a:t>Review of Educational Research, 80</a:t>
            </a:r>
            <a:r>
              <a:rPr lang="en-US" sz="1650" dirty="0"/>
              <a:t>(1), 71–107.</a:t>
            </a:r>
            <a:endParaRPr lang="en-US" sz="1650" i="1" dirty="0"/>
          </a:p>
          <a:p>
            <a:pPr marL="457200" indent="-457200"/>
            <a:r>
              <a:rPr lang="en-US" sz="1650" dirty="0">
                <a:solidFill>
                  <a:schemeClr val="accent1">
                    <a:lumMod val="75000"/>
                  </a:schemeClr>
                </a:solidFill>
              </a:rPr>
              <a:t>Ahmad, F., &amp; Boser, U. (2014). </a:t>
            </a:r>
            <a:r>
              <a:rPr lang="en-US" sz="1650" i="1" dirty="0">
                <a:solidFill>
                  <a:schemeClr val="accent1">
                    <a:lumMod val="75000"/>
                  </a:schemeClr>
                </a:solidFill>
              </a:rPr>
              <a:t>America’s leaky pipeline for teachers of color: Getting more teachers of color into the classroom</a:t>
            </a:r>
            <a:r>
              <a:rPr lang="en-US" sz="1650" dirty="0">
                <a:solidFill>
                  <a:schemeClr val="accent1">
                    <a:lumMod val="75000"/>
                  </a:schemeClr>
                </a:solidFill>
              </a:rPr>
              <a:t>. Washington, DC: Center for American Progress.</a:t>
            </a:r>
          </a:p>
          <a:p>
            <a:pPr marL="457200" indent="-457200"/>
            <a:r>
              <a:rPr lang="en-US" sz="1650" dirty="0" err="1">
                <a:solidFill>
                  <a:schemeClr val="accent1">
                    <a:lumMod val="75000"/>
                  </a:schemeClr>
                </a:solidFill>
              </a:rPr>
              <a:t>Cannata</a:t>
            </a:r>
            <a:r>
              <a:rPr lang="en-US" sz="1650" dirty="0">
                <a:solidFill>
                  <a:schemeClr val="accent1">
                    <a:lumMod val="75000"/>
                  </a:schemeClr>
                </a:solidFill>
              </a:rPr>
              <a:t>, M. (2010). </a:t>
            </a:r>
            <a:r>
              <a:rPr lang="en-US" sz="1650" dirty="0"/>
              <a:t>Understanding the teacher job search process: Espoused preferences and preferences in use. </a:t>
            </a:r>
            <a:r>
              <a:rPr lang="en-US" sz="1650" i="1" dirty="0"/>
              <a:t>Teachers College Record, 112</a:t>
            </a:r>
            <a:r>
              <a:rPr lang="en-US" sz="1650" dirty="0"/>
              <a:t>(12), 2889–2934. </a:t>
            </a:r>
            <a:endParaRPr lang="en-US" sz="1650" i="1" dirty="0">
              <a:solidFill>
                <a:schemeClr val="accent1">
                  <a:lumMod val="75000"/>
                </a:schemeClr>
              </a:solidFill>
            </a:endParaRPr>
          </a:p>
          <a:p>
            <a:pPr marL="457200" indent="-457200"/>
            <a:r>
              <a:rPr lang="en-US" sz="1650" dirty="0">
                <a:solidFill>
                  <a:schemeClr val="accent1">
                    <a:lumMod val="75000"/>
                  </a:schemeClr>
                </a:solidFill>
              </a:rPr>
              <a:t>Engel, M., Jacob, B., &amp; Curran, C. (2014). New evidence on teacher labor supply. </a:t>
            </a:r>
            <a:r>
              <a:rPr lang="en-US" sz="1650" i="1" dirty="0">
                <a:solidFill>
                  <a:schemeClr val="accent1">
                    <a:lumMod val="75000"/>
                  </a:schemeClr>
                </a:solidFill>
              </a:rPr>
              <a:t>American Educational Research Journal, 51</a:t>
            </a:r>
            <a:r>
              <a:rPr lang="en-US" sz="1650" dirty="0">
                <a:solidFill>
                  <a:schemeClr val="accent1">
                    <a:lumMod val="75000"/>
                  </a:schemeClr>
                </a:solidFill>
              </a:rPr>
              <a:t>(1), 36–72. </a:t>
            </a:r>
          </a:p>
          <a:p>
            <a:pPr marL="457200" indent="-457200"/>
            <a:endParaRPr lang="en-US" sz="1650" dirty="0">
              <a:solidFill>
                <a:schemeClr val="accent1">
                  <a:lumMod val="75000"/>
                </a:schemeClr>
              </a:solidFill>
            </a:endParaRPr>
          </a:p>
          <a:p>
            <a:endParaRPr lang="en-US" sz="1650" i="1" dirty="0">
              <a:solidFill>
                <a:schemeClr val="accent1">
                  <a:lumMod val="75000"/>
                </a:schemeClr>
              </a:solidFill>
            </a:endParaRPr>
          </a:p>
          <a:p>
            <a:pPr marL="401638" indent="-401638"/>
            <a:endParaRPr lang="en-US" sz="1650" i="1" dirty="0">
              <a:solidFill>
                <a:schemeClr val="accent1">
                  <a:lumMod val="75000"/>
                </a:schemeClr>
              </a:solidFill>
            </a:endParaRPr>
          </a:p>
          <a:p>
            <a:endParaRPr lang="en-US" sz="1650" dirty="0"/>
          </a:p>
        </p:txBody>
      </p:sp>
      <p:sp>
        <p:nvSpPr>
          <p:cNvPr id="3" name="Title 2">
            <a:extLst>
              <a:ext uri="{FF2B5EF4-FFF2-40B4-BE49-F238E27FC236}">
                <a16:creationId xmlns:a16="http://schemas.microsoft.com/office/drawing/2014/main" id="{C20ECBA8-DAB9-48BA-BB8D-4D7960FC9640}"/>
              </a:ext>
            </a:extLst>
          </p:cNvPr>
          <p:cNvSpPr>
            <a:spLocks noGrp="1"/>
          </p:cNvSpPr>
          <p:nvPr>
            <p:ph type="title"/>
          </p:nvPr>
        </p:nvSpPr>
        <p:spPr/>
        <p:txBody>
          <a:bodyPr/>
          <a:lstStyle/>
          <a:p>
            <a:r>
              <a:rPr lang="en-US" dirty="0"/>
              <a:t>References</a:t>
            </a:r>
          </a:p>
        </p:txBody>
      </p:sp>
      <p:sp>
        <p:nvSpPr>
          <p:cNvPr id="4" name="Slide Number Placeholder 3">
            <a:extLst>
              <a:ext uri="{FF2B5EF4-FFF2-40B4-BE49-F238E27FC236}">
                <a16:creationId xmlns:a16="http://schemas.microsoft.com/office/drawing/2014/main" id="{1196BE5B-F37D-4FAE-B170-02A2AD819FDB}"/>
              </a:ext>
            </a:extLst>
          </p:cNvPr>
          <p:cNvSpPr>
            <a:spLocks noGrp="1"/>
          </p:cNvSpPr>
          <p:nvPr>
            <p:ph type="sldNum" sz="quarter" idx="10"/>
          </p:nvPr>
        </p:nvSpPr>
        <p:spPr/>
        <p:txBody>
          <a:bodyPr/>
          <a:lstStyle/>
          <a:p>
            <a:pPr algn="r"/>
            <a:fld id="{F3477EC8-074D-41C4-94AE-E9EA7CEEA348}" type="slidenum">
              <a:rPr lang="en-US" smtClean="0"/>
              <a:pPr algn="r"/>
              <a:t>17</a:t>
            </a:fld>
            <a:endParaRPr lang="en-US" dirty="0"/>
          </a:p>
        </p:txBody>
      </p:sp>
    </p:spTree>
    <p:extLst>
      <p:ext uri="{BB962C8B-B14F-4D97-AF65-F5344CB8AC3E}">
        <p14:creationId xmlns:p14="http://schemas.microsoft.com/office/powerpoint/2010/main" val="18987220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68765FD-CE12-400E-A9E4-7F3D9FE743E2}"/>
              </a:ext>
            </a:extLst>
          </p:cNvPr>
          <p:cNvSpPr>
            <a:spLocks noGrp="1"/>
          </p:cNvSpPr>
          <p:nvPr>
            <p:ph idx="1"/>
          </p:nvPr>
        </p:nvSpPr>
        <p:spPr>
          <a:xfrm>
            <a:off x="687388" y="2003525"/>
            <a:ext cx="8224837" cy="3851176"/>
          </a:xfrm>
        </p:spPr>
        <p:txBody>
          <a:bodyPr/>
          <a:lstStyle/>
          <a:p>
            <a:pPr marL="401638" indent="-401638"/>
            <a:r>
              <a:rPr lang="en-US" sz="1650" dirty="0">
                <a:solidFill>
                  <a:schemeClr val="accent1">
                    <a:lumMod val="75000"/>
                  </a:schemeClr>
                </a:solidFill>
              </a:rPr>
              <a:t>Gibbs, G. (2000). </a:t>
            </a:r>
            <a:r>
              <a:rPr lang="en-US" sz="1650" i="1" dirty="0"/>
              <a:t>The impact of training of university teachers on their teaching skills, their approach to teaching and the approach to learning of their students.</a:t>
            </a:r>
            <a:endParaRPr lang="en-US" sz="1650" dirty="0">
              <a:solidFill>
                <a:schemeClr val="accent1">
                  <a:lumMod val="75000"/>
                </a:schemeClr>
              </a:solidFill>
            </a:endParaRPr>
          </a:p>
          <a:p>
            <a:pPr marL="401638" indent="-401638"/>
            <a:r>
              <a:rPr lang="en-US" sz="1650" dirty="0">
                <a:solidFill>
                  <a:schemeClr val="accent1">
                    <a:lumMod val="75000"/>
                  </a:schemeClr>
                </a:solidFill>
              </a:rPr>
              <a:t>Hodges, G. W., Tippins, D., &amp; Oliver, J. S. (2013). </a:t>
            </a:r>
            <a:r>
              <a:rPr lang="en-US" sz="1650" dirty="0"/>
              <a:t>A study of highly qualified science teachers’ career trajectory in the deep, rural south: Examining a link between deprofessionalization and teacher dissatisfaction. </a:t>
            </a:r>
            <a:r>
              <a:rPr lang="en-US" sz="1650" i="1" dirty="0"/>
              <a:t>School Science and Mathematics, 113</a:t>
            </a:r>
            <a:r>
              <a:rPr lang="en-US" sz="1650" dirty="0"/>
              <a:t>(6), 263–274. </a:t>
            </a:r>
          </a:p>
          <a:p>
            <a:pPr marL="401638" indent="-401638"/>
            <a:r>
              <a:rPr lang="en-US" sz="1650" dirty="0">
                <a:solidFill>
                  <a:schemeClr val="accent1">
                    <a:lumMod val="75000"/>
                  </a:schemeClr>
                </a:solidFill>
              </a:rPr>
              <a:t>Monk, D. H. (2007). </a:t>
            </a:r>
            <a:r>
              <a:rPr lang="en-US" sz="1650" dirty="0"/>
              <a:t>Recruiting and retaining high-quality teachers in rural areas. </a:t>
            </a:r>
            <a:r>
              <a:rPr lang="en-US" sz="1650" i="1" dirty="0"/>
              <a:t>The Future of Children, 17</a:t>
            </a:r>
            <a:r>
              <a:rPr lang="en-US" sz="1650" dirty="0"/>
              <a:t>(1), 155–174.</a:t>
            </a:r>
          </a:p>
          <a:p>
            <a:pPr marL="401638" indent="-401638"/>
            <a:r>
              <a:rPr lang="en-US" sz="1650" dirty="0">
                <a:solidFill>
                  <a:schemeClr val="accent1">
                    <a:lumMod val="75000"/>
                  </a:schemeClr>
                </a:solidFill>
              </a:rPr>
              <a:t>Reininger, M. (2012). </a:t>
            </a:r>
            <a:r>
              <a:rPr lang="en-US" sz="1650" dirty="0"/>
              <a:t>Hometown disadvantage? It depends on where you’re from. Teachers’ location preferences and the implications for staffing schools. </a:t>
            </a:r>
            <a:r>
              <a:rPr lang="en-US" sz="1650" i="1" dirty="0"/>
              <a:t>Education Evaluation and Policy Analysis, 34</a:t>
            </a:r>
            <a:r>
              <a:rPr lang="en-US" sz="1650" dirty="0"/>
              <a:t>(2), 127–145.</a:t>
            </a:r>
          </a:p>
          <a:p>
            <a:pPr marL="401638" indent="-401638"/>
            <a:r>
              <a:rPr lang="en-US" sz="1650" dirty="0">
                <a:solidFill>
                  <a:schemeClr val="accent1">
                    <a:lumMod val="75000"/>
                  </a:schemeClr>
                </a:solidFill>
              </a:rPr>
              <a:t>Villegas, A., &amp; Irvine, J. (2010). </a:t>
            </a:r>
            <a:r>
              <a:rPr lang="en-US" sz="1650" dirty="0"/>
              <a:t>Diversifying the teaching force: An examination of major arguments. </a:t>
            </a:r>
            <a:r>
              <a:rPr lang="en-US" sz="1650" i="1" dirty="0"/>
              <a:t>Urban Review: Issues and Ideas in Public Education, 42</a:t>
            </a:r>
            <a:r>
              <a:rPr lang="en-US" sz="1650" dirty="0"/>
              <a:t>(3), 175–192. </a:t>
            </a:r>
          </a:p>
          <a:p>
            <a:endParaRPr lang="en-US" sz="1650" dirty="0"/>
          </a:p>
        </p:txBody>
      </p:sp>
      <p:sp>
        <p:nvSpPr>
          <p:cNvPr id="3" name="Title 2">
            <a:extLst>
              <a:ext uri="{FF2B5EF4-FFF2-40B4-BE49-F238E27FC236}">
                <a16:creationId xmlns:a16="http://schemas.microsoft.com/office/drawing/2014/main" id="{C20ECBA8-DAB9-48BA-BB8D-4D7960FC9640}"/>
              </a:ext>
            </a:extLst>
          </p:cNvPr>
          <p:cNvSpPr>
            <a:spLocks noGrp="1"/>
          </p:cNvSpPr>
          <p:nvPr>
            <p:ph type="title"/>
          </p:nvPr>
        </p:nvSpPr>
        <p:spPr/>
        <p:txBody>
          <a:bodyPr/>
          <a:lstStyle/>
          <a:p>
            <a:r>
              <a:rPr lang="en-US" dirty="0"/>
              <a:t>References Cont’d</a:t>
            </a:r>
          </a:p>
        </p:txBody>
      </p:sp>
      <p:sp>
        <p:nvSpPr>
          <p:cNvPr id="4" name="Slide Number Placeholder 3">
            <a:extLst>
              <a:ext uri="{FF2B5EF4-FFF2-40B4-BE49-F238E27FC236}">
                <a16:creationId xmlns:a16="http://schemas.microsoft.com/office/drawing/2014/main" id="{1196BE5B-F37D-4FAE-B170-02A2AD819FDB}"/>
              </a:ext>
            </a:extLst>
          </p:cNvPr>
          <p:cNvSpPr>
            <a:spLocks noGrp="1"/>
          </p:cNvSpPr>
          <p:nvPr>
            <p:ph type="sldNum" sz="quarter" idx="10"/>
          </p:nvPr>
        </p:nvSpPr>
        <p:spPr/>
        <p:txBody>
          <a:bodyPr/>
          <a:lstStyle/>
          <a:p>
            <a:pPr algn="r"/>
            <a:fld id="{F3477EC8-074D-41C4-94AE-E9EA7CEEA348}" type="slidenum">
              <a:rPr lang="en-US" smtClean="0"/>
              <a:pPr algn="r"/>
              <a:t>18</a:t>
            </a:fld>
            <a:endParaRPr lang="en-US" dirty="0"/>
          </a:p>
        </p:txBody>
      </p:sp>
    </p:spTree>
    <p:extLst>
      <p:ext uri="{BB962C8B-B14F-4D97-AF65-F5344CB8AC3E}">
        <p14:creationId xmlns:p14="http://schemas.microsoft.com/office/powerpoint/2010/main" val="29676359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lvl="0"/>
            <a:r>
              <a:rPr lang="en-US" dirty="0"/>
              <a:t>CCRSCenter@air.org</a:t>
            </a:r>
          </a:p>
          <a:p>
            <a:pPr lvl="0"/>
            <a:r>
              <a:rPr lang="en-US" dirty="0"/>
              <a:t>Phone: 1-800-634-0503</a:t>
            </a:r>
            <a:br>
              <a:rPr lang="en-US" dirty="0"/>
            </a:br>
            <a:endParaRPr lang="en-US" dirty="0"/>
          </a:p>
          <a:p>
            <a:pPr lvl="0"/>
            <a:r>
              <a:rPr lang="en-US" dirty="0"/>
              <a:t>1000 Thomas Jefferson Street NW</a:t>
            </a:r>
          </a:p>
          <a:p>
            <a:pPr lvl="0"/>
            <a:r>
              <a:rPr lang="en-US" dirty="0"/>
              <a:t>Washington, DC 20007</a:t>
            </a:r>
          </a:p>
          <a:p>
            <a:pPr lvl="0"/>
            <a:r>
              <a:rPr lang="en-US" dirty="0"/>
              <a:t>www.ccrscenter.org | ccrscenter@air.org</a:t>
            </a:r>
          </a:p>
        </p:txBody>
      </p:sp>
      <p:sp>
        <p:nvSpPr>
          <p:cNvPr id="4" name="Slide Number Placeholder 3"/>
          <p:cNvSpPr>
            <a:spLocks noGrp="1"/>
          </p:cNvSpPr>
          <p:nvPr>
            <p:ph type="sldNum" sz="quarter" idx="11"/>
          </p:nvPr>
        </p:nvSpPr>
        <p:spPr>
          <a:xfrm>
            <a:off x="8771161" y="6110288"/>
            <a:ext cx="141064" cy="153888"/>
          </a:xfrm>
        </p:spPr>
        <p:txBody>
          <a:bodyPr/>
          <a:lstStyle/>
          <a:p>
            <a:pPr algn="r"/>
            <a:fld id="{F3477EC8-074D-41C4-94AE-E9EA7CEEA348}" type="slidenum">
              <a:rPr lang="en-US" smtClean="0"/>
              <a:pPr algn="r"/>
              <a:t>19</a:t>
            </a:fld>
            <a:endParaRPr lang="en-US" dirty="0"/>
          </a:p>
        </p:txBody>
      </p:sp>
    </p:spTree>
    <p:extLst>
      <p:ext uri="{BB962C8B-B14F-4D97-AF65-F5344CB8AC3E}">
        <p14:creationId xmlns:p14="http://schemas.microsoft.com/office/powerpoint/2010/main" val="8291146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BB037-EEFD-4E40-834F-A5A2692BB486}"/>
              </a:ext>
            </a:extLst>
          </p:cNvPr>
          <p:cNvSpPr>
            <a:spLocks noGrp="1"/>
          </p:cNvSpPr>
          <p:nvPr>
            <p:ph type="title"/>
          </p:nvPr>
        </p:nvSpPr>
        <p:spPr>
          <a:xfrm>
            <a:off x="687388" y="2821211"/>
            <a:ext cx="8229600" cy="1446550"/>
          </a:xfrm>
        </p:spPr>
        <p:txBody>
          <a:bodyPr/>
          <a:lstStyle/>
          <a:p>
            <a:r>
              <a:rPr lang="en-US" dirty="0"/>
              <a:t>Grow Your Own Learning Series Overview</a:t>
            </a:r>
          </a:p>
        </p:txBody>
      </p:sp>
      <p:sp>
        <p:nvSpPr>
          <p:cNvPr id="4" name="Slide Number Placeholder 3">
            <a:extLst>
              <a:ext uri="{FF2B5EF4-FFF2-40B4-BE49-F238E27FC236}">
                <a16:creationId xmlns:a16="http://schemas.microsoft.com/office/drawing/2014/main" id="{6374B461-B782-4935-8F81-2CEA2EA1569A}"/>
              </a:ext>
            </a:extLst>
          </p:cNvPr>
          <p:cNvSpPr>
            <a:spLocks noGrp="1"/>
          </p:cNvSpPr>
          <p:nvPr>
            <p:ph type="sldNum" sz="quarter" idx="4294967295"/>
          </p:nvPr>
        </p:nvSpPr>
        <p:spPr>
          <a:xfrm>
            <a:off x="8755130" y="6507316"/>
            <a:ext cx="157094" cy="153888"/>
          </a:xfrm>
        </p:spPr>
        <p:txBody>
          <a:bodyPr/>
          <a:lstStyle/>
          <a:p>
            <a:fld id="{A1A8B8B9-B651-4439-A868-E8F04EF81465}" type="slidenum">
              <a:rPr lang="en-US" smtClean="0"/>
              <a:pPr/>
              <a:t>2</a:t>
            </a:fld>
            <a:endParaRPr lang="en-US" dirty="0"/>
          </a:p>
        </p:txBody>
      </p:sp>
      <p:pic>
        <p:nvPicPr>
          <p:cNvPr id="5" name="Audio 4">
            <a:hlinkClick r:id="" action="ppaction://media"/>
            <a:extLst>
              <a:ext uri="{FF2B5EF4-FFF2-40B4-BE49-F238E27FC236}">
                <a16:creationId xmlns:a16="http://schemas.microsoft.com/office/drawing/2014/main" id="{F6CAE16B-9D4A-41AC-A0B9-0FBD7C4B50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93841879"/>
      </p:ext>
    </p:extLst>
  </p:cSld>
  <p:clrMapOvr>
    <a:masterClrMapping/>
  </p:clrMapOvr>
  <mc:AlternateContent xmlns:mc="http://schemas.openxmlformats.org/markup-compatibility/2006" xmlns:p14="http://schemas.microsoft.com/office/powerpoint/2010/main">
    <mc:Choice Requires="p14">
      <p:transition spd="slow" p14:dur="2000" advTm="7505"/>
    </mc:Choice>
    <mc:Fallback xmlns="">
      <p:transition spd="slow" advTm="7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sosceles Triangle 7">
            <a:extLst>
              <a:ext uri="{FF2B5EF4-FFF2-40B4-BE49-F238E27FC236}">
                <a16:creationId xmlns:a16="http://schemas.microsoft.com/office/drawing/2014/main" id="{F375BAF6-8455-473D-9F50-2BD079AB58A0}"/>
              </a:ext>
            </a:extLst>
          </p:cNvPr>
          <p:cNvSpPr/>
          <p:nvPr/>
        </p:nvSpPr>
        <p:spPr>
          <a:xfrm>
            <a:off x="877163" y="1988080"/>
            <a:ext cx="3851275" cy="3851275"/>
          </a:xfrm>
          <a:prstGeom prst="triangle">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9" name="Freeform: Shape 8">
            <a:extLst>
              <a:ext uri="{FF2B5EF4-FFF2-40B4-BE49-F238E27FC236}">
                <a16:creationId xmlns:a16="http://schemas.microsoft.com/office/drawing/2014/main" id="{D3E25A5E-8D8A-4F01-8DD1-D4108CD231C6}"/>
              </a:ext>
            </a:extLst>
          </p:cNvPr>
          <p:cNvSpPr/>
          <p:nvPr/>
        </p:nvSpPr>
        <p:spPr>
          <a:xfrm>
            <a:off x="2512943" y="2389257"/>
            <a:ext cx="5847700" cy="925621"/>
          </a:xfrm>
          <a:custGeom>
            <a:avLst/>
            <a:gdLst>
              <a:gd name="connsiteX0" fmla="*/ 0 w 5847700"/>
              <a:gd name="connsiteY0" fmla="*/ 154273 h 925621"/>
              <a:gd name="connsiteX1" fmla="*/ 154273 w 5847700"/>
              <a:gd name="connsiteY1" fmla="*/ 0 h 925621"/>
              <a:gd name="connsiteX2" fmla="*/ 5693427 w 5847700"/>
              <a:gd name="connsiteY2" fmla="*/ 0 h 925621"/>
              <a:gd name="connsiteX3" fmla="*/ 5847700 w 5847700"/>
              <a:gd name="connsiteY3" fmla="*/ 154273 h 925621"/>
              <a:gd name="connsiteX4" fmla="*/ 5847700 w 5847700"/>
              <a:gd name="connsiteY4" fmla="*/ 771348 h 925621"/>
              <a:gd name="connsiteX5" fmla="*/ 5693427 w 5847700"/>
              <a:gd name="connsiteY5" fmla="*/ 925621 h 925621"/>
              <a:gd name="connsiteX6" fmla="*/ 154273 w 5847700"/>
              <a:gd name="connsiteY6" fmla="*/ 925621 h 925621"/>
              <a:gd name="connsiteX7" fmla="*/ 0 w 5847700"/>
              <a:gd name="connsiteY7" fmla="*/ 771348 h 925621"/>
              <a:gd name="connsiteX8" fmla="*/ 0 w 5847700"/>
              <a:gd name="connsiteY8" fmla="*/ 154273 h 925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7700" h="925621">
                <a:moveTo>
                  <a:pt x="0" y="154273"/>
                </a:moveTo>
                <a:cubicBezTo>
                  <a:pt x="0" y="69070"/>
                  <a:pt x="69070" y="0"/>
                  <a:pt x="154273" y="0"/>
                </a:cubicBezTo>
                <a:lnTo>
                  <a:pt x="5693427" y="0"/>
                </a:lnTo>
                <a:cubicBezTo>
                  <a:pt x="5778630" y="0"/>
                  <a:pt x="5847700" y="69070"/>
                  <a:pt x="5847700" y="154273"/>
                </a:cubicBezTo>
                <a:lnTo>
                  <a:pt x="5847700" y="771348"/>
                </a:lnTo>
                <a:cubicBezTo>
                  <a:pt x="5847700" y="856551"/>
                  <a:pt x="5778630" y="925621"/>
                  <a:pt x="5693427" y="925621"/>
                </a:cubicBezTo>
                <a:lnTo>
                  <a:pt x="154273" y="925621"/>
                </a:lnTo>
                <a:cubicBezTo>
                  <a:pt x="69070" y="925621"/>
                  <a:pt x="0" y="856551"/>
                  <a:pt x="0" y="771348"/>
                </a:cubicBezTo>
                <a:lnTo>
                  <a:pt x="0" y="154273"/>
                </a:lnTo>
                <a:close/>
              </a:path>
            </a:pathLst>
          </a:cu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3765" tIns="113765" rIns="113765" bIns="113765" numCol="1" spcCol="1270" anchor="ctr" anchorCtr="0">
            <a:noAutofit/>
          </a:bodyPr>
          <a:lstStyle/>
          <a:p>
            <a:pPr marL="0" lvl="0" indent="0" algn="l" defTabSz="800100">
              <a:lnSpc>
                <a:spcPct val="90000"/>
              </a:lnSpc>
              <a:spcBef>
                <a:spcPct val="0"/>
              </a:spcBef>
              <a:spcAft>
                <a:spcPct val="35000"/>
              </a:spcAft>
              <a:buNone/>
            </a:pPr>
            <a:r>
              <a:rPr lang="en-US" sz="1800" b="1" kern="1200" dirty="0"/>
              <a:t>Purpose: </a:t>
            </a:r>
            <a:r>
              <a:rPr lang="en-US" sz="1800" kern="1200" dirty="0"/>
              <a:t>Support stakeholders in successfully developing and implementing Grow Your Own (GYO) programs to support an effective education talent pool</a:t>
            </a:r>
          </a:p>
        </p:txBody>
      </p:sp>
      <p:sp>
        <p:nvSpPr>
          <p:cNvPr id="10" name="Freeform: Shape 9">
            <a:extLst>
              <a:ext uri="{FF2B5EF4-FFF2-40B4-BE49-F238E27FC236}">
                <a16:creationId xmlns:a16="http://schemas.microsoft.com/office/drawing/2014/main" id="{5879E610-49CD-4DA0-AA99-8852962E7DD9}"/>
              </a:ext>
            </a:extLst>
          </p:cNvPr>
          <p:cNvSpPr/>
          <p:nvPr/>
        </p:nvSpPr>
        <p:spPr>
          <a:xfrm>
            <a:off x="2508483" y="3550173"/>
            <a:ext cx="5852160" cy="1138225"/>
          </a:xfrm>
          <a:custGeom>
            <a:avLst/>
            <a:gdLst>
              <a:gd name="connsiteX0" fmla="*/ 0 w 5834107"/>
              <a:gd name="connsiteY0" fmla="*/ 183338 h 1100008"/>
              <a:gd name="connsiteX1" fmla="*/ 183338 w 5834107"/>
              <a:gd name="connsiteY1" fmla="*/ 0 h 1100008"/>
              <a:gd name="connsiteX2" fmla="*/ 5650769 w 5834107"/>
              <a:gd name="connsiteY2" fmla="*/ 0 h 1100008"/>
              <a:gd name="connsiteX3" fmla="*/ 5834107 w 5834107"/>
              <a:gd name="connsiteY3" fmla="*/ 183338 h 1100008"/>
              <a:gd name="connsiteX4" fmla="*/ 5834107 w 5834107"/>
              <a:gd name="connsiteY4" fmla="*/ 916670 h 1100008"/>
              <a:gd name="connsiteX5" fmla="*/ 5650769 w 5834107"/>
              <a:gd name="connsiteY5" fmla="*/ 1100008 h 1100008"/>
              <a:gd name="connsiteX6" fmla="*/ 183338 w 5834107"/>
              <a:gd name="connsiteY6" fmla="*/ 1100008 h 1100008"/>
              <a:gd name="connsiteX7" fmla="*/ 0 w 5834107"/>
              <a:gd name="connsiteY7" fmla="*/ 916670 h 1100008"/>
              <a:gd name="connsiteX8" fmla="*/ 0 w 5834107"/>
              <a:gd name="connsiteY8" fmla="*/ 183338 h 1100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34107" h="1100008">
                <a:moveTo>
                  <a:pt x="0" y="183338"/>
                </a:moveTo>
                <a:cubicBezTo>
                  <a:pt x="0" y="82083"/>
                  <a:pt x="82083" y="0"/>
                  <a:pt x="183338" y="0"/>
                </a:cubicBezTo>
                <a:lnTo>
                  <a:pt x="5650769" y="0"/>
                </a:lnTo>
                <a:cubicBezTo>
                  <a:pt x="5752024" y="0"/>
                  <a:pt x="5834107" y="82083"/>
                  <a:pt x="5834107" y="183338"/>
                </a:cubicBezTo>
                <a:lnTo>
                  <a:pt x="5834107" y="916670"/>
                </a:lnTo>
                <a:cubicBezTo>
                  <a:pt x="5834107" y="1017925"/>
                  <a:pt x="5752024" y="1100008"/>
                  <a:pt x="5650769" y="1100008"/>
                </a:cubicBezTo>
                <a:lnTo>
                  <a:pt x="183338" y="1100008"/>
                </a:lnTo>
                <a:cubicBezTo>
                  <a:pt x="82083" y="1100008"/>
                  <a:pt x="0" y="1017925"/>
                  <a:pt x="0" y="916670"/>
                </a:cubicBezTo>
                <a:lnTo>
                  <a:pt x="0" y="183338"/>
                </a:lnTo>
                <a:close/>
              </a:path>
            </a:pathLst>
          </a:custGeom>
        </p:spPr>
        <p:style>
          <a:lnRef idx="2">
            <a:schemeClr val="accent3">
              <a:hueOff val="6489510"/>
              <a:satOff val="-16853"/>
              <a:lumOff val="-3039"/>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2278" tIns="122278" rIns="122278" bIns="122278" numCol="1" spcCol="1270" anchor="ctr" anchorCtr="0">
            <a:noAutofit/>
          </a:bodyPr>
          <a:lstStyle/>
          <a:p>
            <a:pPr marL="0" lvl="0" indent="0" algn="l" defTabSz="800100">
              <a:lnSpc>
                <a:spcPct val="90000"/>
              </a:lnSpc>
              <a:spcBef>
                <a:spcPct val="0"/>
              </a:spcBef>
              <a:spcAft>
                <a:spcPct val="35000"/>
              </a:spcAft>
              <a:buNone/>
            </a:pPr>
            <a:r>
              <a:rPr lang="en-US" sz="1800" b="1" kern="1200" dirty="0"/>
              <a:t>Audience: </a:t>
            </a:r>
            <a:r>
              <a:rPr lang="en-US" sz="1800" kern="1200" dirty="0"/>
              <a:t>Stakeholders interested in designing and implementing GYO programs including state education agencies, local education agencies, educator preparation programs and community organizations</a:t>
            </a:r>
          </a:p>
        </p:txBody>
      </p:sp>
      <p:sp>
        <p:nvSpPr>
          <p:cNvPr id="11" name="Freeform: Shape 10">
            <a:extLst>
              <a:ext uri="{FF2B5EF4-FFF2-40B4-BE49-F238E27FC236}">
                <a16:creationId xmlns:a16="http://schemas.microsoft.com/office/drawing/2014/main" id="{B37F66CE-74EA-4306-88B1-5F135E74FE7B}"/>
              </a:ext>
            </a:extLst>
          </p:cNvPr>
          <p:cNvSpPr/>
          <p:nvPr/>
        </p:nvSpPr>
        <p:spPr>
          <a:xfrm>
            <a:off x="2508483" y="4923692"/>
            <a:ext cx="5852160" cy="650886"/>
          </a:xfrm>
          <a:custGeom>
            <a:avLst/>
            <a:gdLst>
              <a:gd name="connsiteX0" fmla="*/ 0 w 5574913"/>
              <a:gd name="connsiteY0" fmla="*/ 127877 h 767246"/>
              <a:gd name="connsiteX1" fmla="*/ 127877 w 5574913"/>
              <a:gd name="connsiteY1" fmla="*/ 0 h 767246"/>
              <a:gd name="connsiteX2" fmla="*/ 5447036 w 5574913"/>
              <a:gd name="connsiteY2" fmla="*/ 0 h 767246"/>
              <a:gd name="connsiteX3" fmla="*/ 5574913 w 5574913"/>
              <a:gd name="connsiteY3" fmla="*/ 127877 h 767246"/>
              <a:gd name="connsiteX4" fmla="*/ 5574913 w 5574913"/>
              <a:gd name="connsiteY4" fmla="*/ 639369 h 767246"/>
              <a:gd name="connsiteX5" fmla="*/ 5447036 w 5574913"/>
              <a:gd name="connsiteY5" fmla="*/ 767246 h 767246"/>
              <a:gd name="connsiteX6" fmla="*/ 127877 w 5574913"/>
              <a:gd name="connsiteY6" fmla="*/ 767246 h 767246"/>
              <a:gd name="connsiteX7" fmla="*/ 0 w 5574913"/>
              <a:gd name="connsiteY7" fmla="*/ 639369 h 767246"/>
              <a:gd name="connsiteX8" fmla="*/ 0 w 5574913"/>
              <a:gd name="connsiteY8" fmla="*/ 127877 h 767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74913" h="767246">
                <a:moveTo>
                  <a:pt x="0" y="127877"/>
                </a:moveTo>
                <a:cubicBezTo>
                  <a:pt x="0" y="57252"/>
                  <a:pt x="57252" y="0"/>
                  <a:pt x="127877" y="0"/>
                </a:cubicBezTo>
                <a:lnTo>
                  <a:pt x="5447036" y="0"/>
                </a:lnTo>
                <a:cubicBezTo>
                  <a:pt x="5517661" y="0"/>
                  <a:pt x="5574913" y="57252"/>
                  <a:pt x="5574913" y="127877"/>
                </a:cubicBezTo>
                <a:lnTo>
                  <a:pt x="5574913" y="639369"/>
                </a:lnTo>
                <a:cubicBezTo>
                  <a:pt x="5574913" y="709994"/>
                  <a:pt x="5517661" y="767246"/>
                  <a:pt x="5447036" y="767246"/>
                </a:cubicBezTo>
                <a:lnTo>
                  <a:pt x="127877" y="767246"/>
                </a:lnTo>
                <a:cubicBezTo>
                  <a:pt x="57252" y="767246"/>
                  <a:pt x="0" y="709994"/>
                  <a:pt x="0" y="639369"/>
                </a:cubicBezTo>
                <a:lnTo>
                  <a:pt x="0" y="127877"/>
                </a:lnTo>
                <a:close/>
              </a:path>
            </a:pathLst>
          </a:custGeom>
        </p:spPr>
        <p:style>
          <a:lnRef idx="2">
            <a:schemeClr val="accent3">
              <a:hueOff val="12979021"/>
              <a:satOff val="-33706"/>
              <a:lumOff val="-6079"/>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6034" tIns="106034" rIns="106034" bIns="106034" numCol="1" spcCol="1270" anchor="ctr" anchorCtr="0">
            <a:noAutofit/>
          </a:bodyPr>
          <a:lstStyle/>
          <a:p>
            <a:pPr marL="0" lvl="0" indent="0" algn="l" defTabSz="800100">
              <a:lnSpc>
                <a:spcPct val="90000"/>
              </a:lnSpc>
              <a:spcBef>
                <a:spcPct val="0"/>
              </a:spcBef>
              <a:spcAft>
                <a:spcPct val="35000"/>
              </a:spcAft>
              <a:buNone/>
            </a:pPr>
            <a:r>
              <a:rPr lang="en-US" sz="1800" b="1" kern="1200" dirty="0"/>
              <a:t>Format: </a:t>
            </a:r>
            <a:r>
              <a:rPr lang="en-US" sz="1800" kern="1200" dirty="0"/>
              <a:t>A series of short, narrated, online modules focused on critical aspects of a GYO program </a:t>
            </a:r>
          </a:p>
        </p:txBody>
      </p:sp>
      <p:sp>
        <p:nvSpPr>
          <p:cNvPr id="3" name="Title 2">
            <a:extLst>
              <a:ext uri="{FF2B5EF4-FFF2-40B4-BE49-F238E27FC236}">
                <a16:creationId xmlns:a16="http://schemas.microsoft.com/office/drawing/2014/main" id="{A9F3070F-2C1D-400F-944B-2CC31F116ACE}"/>
              </a:ext>
            </a:extLst>
          </p:cNvPr>
          <p:cNvSpPr>
            <a:spLocks noGrp="1"/>
          </p:cNvSpPr>
          <p:nvPr>
            <p:ph type="title"/>
          </p:nvPr>
        </p:nvSpPr>
        <p:spPr/>
        <p:txBody>
          <a:bodyPr/>
          <a:lstStyle/>
          <a:p>
            <a:r>
              <a:rPr lang="en-US" dirty="0"/>
              <a:t>Grow Your Own Learning Series Overview</a:t>
            </a:r>
          </a:p>
        </p:txBody>
      </p:sp>
      <p:sp>
        <p:nvSpPr>
          <p:cNvPr id="4" name="Slide Number Placeholder 3">
            <a:extLst>
              <a:ext uri="{FF2B5EF4-FFF2-40B4-BE49-F238E27FC236}">
                <a16:creationId xmlns:a16="http://schemas.microsoft.com/office/drawing/2014/main" id="{BEEC5A81-5288-4D2A-8D13-F2788DAAC316}"/>
              </a:ext>
            </a:extLst>
          </p:cNvPr>
          <p:cNvSpPr>
            <a:spLocks noGrp="1"/>
          </p:cNvSpPr>
          <p:nvPr>
            <p:ph type="sldNum" sz="quarter" idx="10"/>
          </p:nvPr>
        </p:nvSpPr>
        <p:spPr/>
        <p:txBody>
          <a:bodyPr/>
          <a:lstStyle/>
          <a:p>
            <a:pPr algn="r"/>
            <a:fld id="{F3477EC8-074D-41C4-94AE-E9EA7CEEA348}" type="slidenum">
              <a:rPr lang="en-US" smtClean="0"/>
              <a:pPr algn="r"/>
              <a:t>3</a:t>
            </a:fld>
            <a:endParaRPr lang="en-US" dirty="0"/>
          </a:p>
        </p:txBody>
      </p:sp>
      <p:pic>
        <p:nvPicPr>
          <p:cNvPr id="2" name="Audio 1">
            <a:hlinkClick r:id="" action="ppaction://media"/>
            <a:extLst>
              <a:ext uri="{FF2B5EF4-FFF2-40B4-BE49-F238E27FC236}">
                <a16:creationId xmlns:a16="http://schemas.microsoft.com/office/drawing/2014/main" id="{D7DD47AF-022B-4042-A19D-2F6F7C8B58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70936481"/>
      </p:ext>
    </p:extLst>
  </p:cSld>
  <p:clrMapOvr>
    <a:masterClrMapping/>
  </p:clrMapOvr>
  <mc:AlternateContent xmlns:mc="http://schemas.openxmlformats.org/markup-compatibility/2006" xmlns:p14="http://schemas.microsoft.com/office/powerpoint/2010/main">
    <mc:Choice Requires="p14">
      <p:transition spd="slow" p14:dur="2000" advTm="32511"/>
    </mc:Choice>
    <mc:Fallback xmlns="">
      <p:transition spd="slow" advTm="32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6656CBC-DE4E-4948-B14A-B9FC79822B4C}"/>
              </a:ext>
            </a:extLst>
          </p:cNvPr>
          <p:cNvSpPr>
            <a:spLocks noGrp="1"/>
          </p:cNvSpPr>
          <p:nvPr>
            <p:ph idx="1"/>
          </p:nvPr>
        </p:nvSpPr>
        <p:spPr/>
        <p:txBody>
          <a:bodyPr/>
          <a:lstStyle/>
          <a:p>
            <a:pPr marL="0" indent="0">
              <a:buNone/>
            </a:pPr>
            <a:endParaRPr lang="en-US" dirty="0"/>
          </a:p>
          <a:p>
            <a:endParaRPr lang="en-US" dirty="0"/>
          </a:p>
        </p:txBody>
      </p:sp>
      <p:sp>
        <p:nvSpPr>
          <p:cNvPr id="3" name="Title 2">
            <a:extLst>
              <a:ext uri="{FF2B5EF4-FFF2-40B4-BE49-F238E27FC236}">
                <a16:creationId xmlns:a16="http://schemas.microsoft.com/office/drawing/2014/main" id="{67728666-0838-4C2B-B24D-93BF186D6D8C}"/>
              </a:ext>
            </a:extLst>
          </p:cNvPr>
          <p:cNvSpPr>
            <a:spLocks noGrp="1"/>
          </p:cNvSpPr>
          <p:nvPr>
            <p:ph type="title"/>
          </p:nvPr>
        </p:nvSpPr>
        <p:spPr/>
        <p:txBody>
          <a:bodyPr/>
          <a:lstStyle/>
          <a:p>
            <a:r>
              <a:rPr lang="en-US" dirty="0"/>
              <a:t>GYO Learning Series Topics</a:t>
            </a:r>
          </a:p>
        </p:txBody>
      </p:sp>
      <p:sp>
        <p:nvSpPr>
          <p:cNvPr id="4" name="Slide Number Placeholder 3">
            <a:extLst>
              <a:ext uri="{FF2B5EF4-FFF2-40B4-BE49-F238E27FC236}">
                <a16:creationId xmlns:a16="http://schemas.microsoft.com/office/drawing/2014/main" id="{647FF38C-020D-4C25-BC51-8CEB6790D161}"/>
              </a:ext>
            </a:extLst>
          </p:cNvPr>
          <p:cNvSpPr>
            <a:spLocks noGrp="1"/>
          </p:cNvSpPr>
          <p:nvPr>
            <p:ph type="sldNum" sz="quarter" idx="10"/>
          </p:nvPr>
        </p:nvSpPr>
        <p:spPr/>
        <p:txBody>
          <a:bodyPr/>
          <a:lstStyle/>
          <a:p>
            <a:pPr algn="r"/>
            <a:fld id="{F3477EC8-074D-41C4-94AE-E9EA7CEEA348}" type="slidenum">
              <a:rPr lang="en-US" smtClean="0"/>
              <a:pPr algn="r"/>
              <a:t>4</a:t>
            </a:fld>
            <a:endParaRPr lang="en-US" dirty="0"/>
          </a:p>
        </p:txBody>
      </p:sp>
      <p:graphicFrame>
        <p:nvGraphicFramePr>
          <p:cNvPr id="7" name="Diagram 6">
            <a:extLst>
              <a:ext uri="{FF2B5EF4-FFF2-40B4-BE49-F238E27FC236}">
                <a16:creationId xmlns:a16="http://schemas.microsoft.com/office/drawing/2014/main" id="{FF856BD4-95BB-434B-A61D-82C7646E6E03}"/>
              </a:ext>
            </a:extLst>
          </p:cNvPr>
          <p:cNvGraphicFramePr/>
          <p:nvPr>
            <p:extLst>
              <p:ext uri="{D42A27DB-BD31-4B8C-83A1-F6EECF244321}">
                <p14:modId xmlns:p14="http://schemas.microsoft.com/office/powerpoint/2010/main" val="2042327389"/>
              </p:ext>
            </p:extLst>
          </p:nvPr>
        </p:nvGraphicFramePr>
        <p:xfrm>
          <a:off x="687388" y="1843819"/>
          <a:ext cx="8224698"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8" name="Audio 7">
            <a:hlinkClick r:id="" action="ppaction://media"/>
            <a:extLst>
              <a:ext uri="{FF2B5EF4-FFF2-40B4-BE49-F238E27FC236}">
                <a16:creationId xmlns:a16="http://schemas.microsoft.com/office/drawing/2014/main" id="{C7FCBB08-2AE9-43CF-A071-453189CB3BD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07529579"/>
      </p:ext>
    </p:extLst>
  </p:cSld>
  <p:clrMapOvr>
    <a:masterClrMapping/>
  </p:clrMapOvr>
  <mc:AlternateContent xmlns:mc="http://schemas.openxmlformats.org/markup-compatibility/2006" xmlns:p14="http://schemas.microsoft.com/office/powerpoint/2010/main">
    <mc:Choice Requires="p14">
      <p:transition spd="slow" p14:dur="2000" advTm="16182"/>
    </mc:Choice>
    <mc:Fallback xmlns="">
      <p:transition spd="slow" advTm="16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DBD72B2-D95C-42C1-B4D6-D8EE60665AC3}"/>
              </a:ext>
            </a:extLst>
          </p:cNvPr>
          <p:cNvSpPr>
            <a:spLocks noGrp="1"/>
          </p:cNvSpPr>
          <p:nvPr>
            <p:ph idx="1"/>
          </p:nvPr>
        </p:nvSpPr>
        <p:spPr/>
        <p:txBody>
          <a:bodyPr/>
          <a:lstStyle/>
          <a:p>
            <a:r>
              <a:rPr lang="en-US" sz="3200" dirty="0"/>
              <a:t>Develop a common understanding of GYO program definitions, goals, structures, and stakeholders</a:t>
            </a:r>
          </a:p>
          <a:p>
            <a:r>
              <a:rPr lang="en-US" sz="3200" dirty="0"/>
              <a:t>Discuss emerging research on GYO</a:t>
            </a:r>
          </a:p>
          <a:p>
            <a:r>
              <a:rPr lang="en-US" sz="3200" dirty="0"/>
              <a:t>Explore emerging GYO programs </a:t>
            </a:r>
          </a:p>
          <a:p>
            <a:endParaRPr lang="en-US" dirty="0"/>
          </a:p>
        </p:txBody>
      </p:sp>
      <p:sp>
        <p:nvSpPr>
          <p:cNvPr id="3" name="Title 2">
            <a:extLst>
              <a:ext uri="{FF2B5EF4-FFF2-40B4-BE49-F238E27FC236}">
                <a16:creationId xmlns:a16="http://schemas.microsoft.com/office/drawing/2014/main" id="{117C2B8D-0DBC-43EC-BEFC-EDCBD2E97147}"/>
              </a:ext>
            </a:extLst>
          </p:cNvPr>
          <p:cNvSpPr>
            <a:spLocks noGrp="1"/>
          </p:cNvSpPr>
          <p:nvPr>
            <p:ph type="title"/>
          </p:nvPr>
        </p:nvSpPr>
        <p:spPr/>
        <p:txBody>
          <a:bodyPr>
            <a:normAutofit/>
          </a:bodyPr>
          <a:lstStyle/>
          <a:p>
            <a:r>
              <a:rPr lang="en-US" dirty="0"/>
              <a:t>Module 1: Overview of GYO Program Objectives</a:t>
            </a:r>
          </a:p>
        </p:txBody>
      </p:sp>
      <p:sp>
        <p:nvSpPr>
          <p:cNvPr id="4" name="Slide Number Placeholder 3">
            <a:extLst>
              <a:ext uri="{FF2B5EF4-FFF2-40B4-BE49-F238E27FC236}">
                <a16:creationId xmlns:a16="http://schemas.microsoft.com/office/drawing/2014/main" id="{98E3ED90-42EF-4A1A-882A-F315D1149F3A}"/>
              </a:ext>
            </a:extLst>
          </p:cNvPr>
          <p:cNvSpPr>
            <a:spLocks noGrp="1"/>
          </p:cNvSpPr>
          <p:nvPr>
            <p:ph type="sldNum" sz="quarter" idx="10"/>
          </p:nvPr>
        </p:nvSpPr>
        <p:spPr/>
        <p:txBody>
          <a:bodyPr/>
          <a:lstStyle/>
          <a:p>
            <a:pPr algn="r"/>
            <a:fld id="{F3477EC8-074D-41C4-94AE-E9EA7CEEA348}" type="slidenum">
              <a:rPr lang="en-US" smtClean="0"/>
              <a:pPr algn="r"/>
              <a:t>5</a:t>
            </a:fld>
            <a:endParaRPr lang="en-US" dirty="0"/>
          </a:p>
        </p:txBody>
      </p:sp>
      <p:pic>
        <p:nvPicPr>
          <p:cNvPr id="5" name="Audio 4">
            <a:hlinkClick r:id="" action="ppaction://media"/>
            <a:extLst>
              <a:ext uri="{FF2B5EF4-FFF2-40B4-BE49-F238E27FC236}">
                <a16:creationId xmlns:a16="http://schemas.microsoft.com/office/drawing/2014/main" id="{A612A0FF-7913-409D-9FB2-D27597026F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09219291"/>
      </p:ext>
    </p:extLst>
  </p:cSld>
  <p:clrMapOvr>
    <a:masterClrMapping/>
  </p:clrMapOvr>
  <mc:AlternateContent xmlns:mc="http://schemas.openxmlformats.org/markup-compatibility/2006" xmlns:p14="http://schemas.microsoft.com/office/powerpoint/2010/main">
    <mc:Choice Requires="p14">
      <p:transition spd="slow" p14:dur="2000" advTm="37259"/>
    </mc:Choice>
    <mc:Fallback xmlns="">
      <p:transition spd="slow" advTm="37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GYO?</a:t>
            </a:r>
          </a:p>
        </p:txBody>
      </p:sp>
      <p:sp>
        <p:nvSpPr>
          <p:cNvPr id="3" name="Text Placeholder 2"/>
          <p:cNvSpPr>
            <a:spLocks noGrp="1"/>
          </p:cNvSpPr>
          <p:nvPr>
            <p:ph idx="1"/>
          </p:nvPr>
        </p:nvSpPr>
        <p:spPr/>
        <p:txBody>
          <a:bodyPr/>
          <a:lstStyle/>
          <a:p>
            <a:endParaRPr lang="en-US" dirty="0"/>
          </a:p>
        </p:txBody>
      </p:sp>
      <p:sp>
        <p:nvSpPr>
          <p:cNvPr id="4" name="Slide Number Placeholder 3"/>
          <p:cNvSpPr>
            <a:spLocks noGrp="1"/>
          </p:cNvSpPr>
          <p:nvPr>
            <p:ph type="sldNum" sz="quarter" idx="4294967295"/>
          </p:nvPr>
        </p:nvSpPr>
        <p:spPr>
          <a:xfrm>
            <a:off x="8841692" y="6507316"/>
            <a:ext cx="70532" cy="153888"/>
          </a:xfrm>
        </p:spPr>
        <p:txBody>
          <a:bodyPr/>
          <a:lstStyle/>
          <a:p>
            <a:fld id="{A1A8B8B9-B651-4439-A868-E8F04EF81465}" type="slidenum">
              <a:rPr lang="en-US" smtClean="0"/>
              <a:pPr/>
              <a:t>6</a:t>
            </a:fld>
            <a:endParaRPr lang="en-US" dirty="0"/>
          </a:p>
        </p:txBody>
      </p:sp>
      <p:pic>
        <p:nvPicPr>
          <p:cNvPr id="5" name="Audio 4">
            <a:hlinkClick r:id="" action="ppaction://media"/>
            <a:extLst>
              <a:ext uri="{FF2B5EF4-FFF2-40B4-BE49-F238E27FC236}">
                <a16:creationId xmlns:a16="http://schemas.microsoft.com/office/drawing/2014/main" id="{CB5CABFD-9EB3-41AE-8D24-FE1EFB940A2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20162244"/>
      </p:ext>
    </p:extLst>
  </p:cSld>
  <p:clrMapOvr>
    <a:masterClrMapping/>
  </p:clrMapOvr>
  <mc:AlternateContent xmlns:mc="http://schemas.openxmlformats.org/markup-compatibility/2006" xmlns:p14="http://schemas.microsoft.com/office/powerpoint/2010/main">
    <mc:Choice Requires="p14">
      <p:transition spd="slow" p14:dur="2000" advTm="4184"/>
    </mc:Choice>
    <mc:Fallback xmlns="">
      <p:transition spd="slow" advTm="4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Map with pin">
            <a:extLst>
              <a:ext uri="{FF2B5EF4-FFF2-40B4-BE49-F238E27FC236}">
                <a16:creationId xmlns:a16="http://schemas.microsoft.com/office/drawing/2014/main" id="{858DFC2D-85CD-4EDD-9AC5-52BC7E0D167D}"/>
              </a:ext>
            </a:extLst>
          </p:cNvPr>
          <p:cNvPicPr>
            <a:picLocks noGrp="1" noChangeAspect="1"/>
          </p:cNvPicPr>
          <p:nvPr>
            <p:ph idx="1"/>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04042" y="1902124"/>
            <a:ext cx="1636969" cy="1819184"/>
          </a:xfrm>
        </p:spPr>
      </p:pic>
      <p:sp>
        <p:nvSpPr>
          <p:cNvPr id="3" name="Content Placeholder 2">
            <a:extLst>
              <a:ext uri="{FF2B5EF4-FFF2-40B4-BE49-F238E27FC236}">
                <a16:creationId xmlns:a16="http://schemas.microsoft.com/office/drawing/2014/main" id="{92D2BAE8-AD95-4682-8507-569865776FC8}"/>
              </a:ext>
            </a:extLst>
          </p:cNvPr>
          <p:cNvSpPr>
            <a:spLocks noGrp="1"/>
          </p:cNvSpPr>
          <p:nvPr>
            <p:ph idx="10"/>
          </p:nvPr>
        </p:nvSpPr>
        <p:spPr>
          <a:xfrm>
            <a:off x="2463801" y="2084338"/>
            <a:ext cx="6448424" cy="1636970"/>
          </a:xfrm>
        </p:spPr>
        <p:txBody>
          <a:bodyPr/>
          <a:lstStyle/>
          <a:p>
            <a:pPr marL="0" indent="0">
              <a:buNone/>
            </a:pPr>
            <a:r>
              <a:rPr lang="en-US" sz="3200" i="1" dirty="0"/>
              <a:t>A </a:t>
            </a:r>
            <a:r>
              <a:rPr lang="en-US" sz="3200" b="1" i="1" dirty="0"/>
              <a:t>localized</a:t>
            </a:r>
            <a:r>
              <a:rPr lang="en-US" sz="3200" i="1" dirty="0"/>
              <a:t> approach to developing a </a:t>
            </a:r>
            <a:r>
              <a:rPr lang="en-US" sz="3200" b="1" i="1" dirty="0"/>
              <a:t>pipeline of educator </a:t>
            </a:r>
            <a:r>
              <a:rPr lang="en-US" sz="3200" i="1" dirty="0"/>
              <a:t>candidates to meet </a:t>
            </a:r>
            <a:r>
              <a:rPr lang="en-US" sz="3200" b="1" i="1" dirty="0"/>
              <a:t>local workforce needs</a:t>
            </a:r>
          </a:p>
          <a:p>
            <a:pPr marL="0" indent="0">
              <a:buNone/>
            </a:pPr>
            <a:endParaRPr lang="en-US" sz="3200" dirty="0"/>
          </a:p>
        </p:txBody>
      </p:sp>
      <p:sp>
        <p:nvSpPr>
          <p:cNvPr id="4" name="Title 3">
            <a:extLst>
              <a:ext uri="{FF2B5EF4-FFF2-40B4-BE49-F238E27FC236}">
                <a16:creationId xmlns:a16="http://schemas.microsoft.com/office/drawing/2014/main" id="{A8B6C2C9-F78C-4E6A-A833-C98C970D4C15}"/>
              </a:ext>
            </a:extLst>
          </p:cNvPr>
          <p:cNvSpPr>
            <a:spLocks noGrp="1"/>
          </p:cNvSpPr>
          <p:nvPr>
            <p:ph type="title"/>
          </p:nvPr>
        </p:nvSpPr>
        <p:spPr/>
        <p:txBody>
          <a:bodyPr/>
          <a:lstStyle/>
          <a:p>
            <a:r>
              <a:rPr lang="en-US" dirty="0"/>
              <a:t>Defining GYO</a:t>
            </a:r>
          </a:p>
        </p:txBody>
      </p:sp>
      <p:sp>
        <p:nvSpPr>
          <p:cNvPr id="5" name="Slide Number Placeholder 4">
            <a:extLst>
              <a:ext uri="{FF2B5EF4-FFF2-40B4-BE49-F238E27FC236}">
                <a16:creationId xmlns:a16="http://schemas.microsoft.com/office/drawing/2014/main" id="{84B23DFB-8C3C-4E28-8C58-DACF551C2F8B}"/>
              </a:ext>
            </a:extLst>
          </p:cNvPr>
          <p:cNvSpPr>
            <a:spLocks noGrp="1"/>
          </p:cNvSpPr>
          <p:nvPr>
            <p:ph type="sldNum" sz="quarter" idx="11"/>
          </p:nvPr>
        </p:nvSpPr>
        <p:spPr/>
        <p:txBody>
          <a:bodyPr/>
          <a:lstStyle/>
          <a:p>
            <a:pPr algn="r"/>
            <a:fld id="{F3477EC8-074D-41C4-94AE-E9EA7CEEA348}" type="slidenum">
              <a:rPr lang="en-US" smtClean="0"/>
              <a:pPr algn="r"/>
              <a:t>7</a:t>
            </a:fld>
            <a:endParaRPr lang="en-US" dirty="0"/>
          </a:p>
        </p:txBody>
      </p:sp>
      <p:sp>
        <p:nvSpPr>
          <p:cNvPr id="10" name="Content Placeholder 2">
            <a:extLst>
              <a:ext uri="{FF2B5EF4-FFF2-40B4-BE49-F238E27FC236}">
                <a16:creationId xmlns:a16="http://schemas.microsoft.com/office/drawing/2014/main" id="{57E10C4B-3379-4126-82B8-489BAA691AE6}"/>
              </a:ext>
            </a:extLst>
          </p:cNvPr>
          <p:cNvSpPr txBox="1">
            <a:spLocks/>
          </p:cNvSpPr>
          <p:nvPr/>
        </p:nvSpPr>
        <p:spPr bwMode="gray">
          <a:xfrm>
            <a:off x="2628901" y="3923498"/>
            <a:ext cx="6740524" cy="212473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233363" indent="-233363" algn="l" rtl="0" eaLnBrk="0" fontAlgn="base" hangingPunct="0">
              <a:spcBef>
                <a:spcPts val="600"/>
              </a:spcBef>
              <a:spcAft>
                <a:spcPts val="0"/>
              </a:spcAft>
              <a:buClr>
                <a:schemeClr val="bg1">
                  <a:lumMod val="65000"/>
                </a:schemeClr>
              </a:buClr>
              <a:buFont typeface="Wingdings" pitchFamily="2" charset="2"/>
              <a:buChar char="§"/>
              <a:defRPr sz="2400" kern="1200">
                <a:solidFill>
                  <a:schemeClr val="tx2">
                    <a:lumMod val="75000"/>
                  </a:schemeClr>
                </a:solidFill>
                <a:latin typeface="+mn-lt"/>
                <a:ea typeface="Arial" pitchFamily="34" charset="0"/>
                <a:cs typeface="Franklin Gothic Book" pitchFamily="34" charset="0"/>
              </a:defRPr>
            </a:lvl1pPr>
            <a:lvl2pPr marL="463550" indent="-233363" algn="l" rtl="0" eaLnBrk="0" fontAlgn="base" hangingPunct="0">
              <a:spcBef>
                <a:spcPts val="600"/>
              </a:spcBef>
              <a:spcAft>
                <a:spcPts val="0"/>
              </a:spcAft>
              <a:buClr>
                <a:schemeClr val="bg1">
                  <a:lumMod val="65000"/>
                </a:schemeClr>
              </a:buClr>
              <a:buFont typeface="Arial" pitchFamily="34" charset="0"/>
              <a:buChar char="•"/>
              <a:defRPr sz="1800" kern="1200">
                <a:solidFill>
                  <a:schemeClr val="tx2">
                    <a:lumMod val="75000"/>
                  </a:schemeClr>
                </a:solidFill>
                <a:latin typeface="+mn-lt"/>
                <a:ea typeface="Arial" pitchFamily="34" charset="0"/>
                <a:cs typeface="Franklin Gothic Book" pitchFamily="34" charset="0"/>
              </a:defRPr>
            </a:lvl2pPr>
            <a:lvl3pPr marL="687388" indent="-228600" algn="l" defTabSz="914400" rtl="0" eaLnBrk="0" fontAlgn="base" hangingPunct="0">
              <a:spcBef>
                <a:spcPts val="600"/>
              </a:spcBef>
              <a:spcAft>
                <a:spcPts val="0"/>
              </a:spcAft>
              <a:buClr>
                <a:schemeClr val="bg1">
                  <a:lumMod val="65000"/>
                </a:schemeClr>
              </a:buClr>
              <a:buFont typeface="Franklin Gothic Book" pitchFamily="34" charset="0"/>
              <a:buChar char="–"/>
              <a:defRPr sz="1400" kern="1200" baseline="0">
                <a:solidFill>
                  <a:schemeClr val="tx2">
                    <a:lumMod val="75000"/>
                  </a:schemeClr>
                </a:solidFill>
                <a:latin typeface="+mn-lt"/>
                <a:ea typeface="Arial" pitchFamily="34" charset="0"/>
                <a:cs typeface="Franklin Gothic Book" pitchFamily="34" charset="0"/>
              </a:defRPr>
            </a:lvl3pPr>
            <a:lvl4pPr marL="915988" indent="-228600" algn="l" rtl="0" eaLnBrk="0" fontAlgn="base" hangingPunct="0">
              <a:spcBef>
                <a:spcPts val="600"/>
              </a:spcBef>
              <a:spcAft>
                <a:spcPts val="0"/>
              </a:spcAft>
              <a:buClr>
                <a:schemeClr val="bg1">
                  <a:lumMod val="65000"/>
                </a:schemeClr>
              </a:buClr>
              <a:buSzPct val="75000"/>
              <a:buFont typeface="Courier New" pitchFamily="49" charset="0"/>
              <a:buChar char="o"/>
              <a:defRPr sz="1400" kern="1200" baseline="0">
                <a:solidFill>
                  <a:schemeClr val="tx2">
                    <a:lumMod val="75000"/>
                  </a:schemeClr>
                </a:solidFill>
                <a:latin typeface="+mn-lt"/>
                <a:ea typeface="Arial" pitchFamily="34" charset="0"/>
                <a:cs typeface="Arial" pitchFamily="34" charset="0"/>
              </a:defRPr>
            </a:lvl4pPr>
            <a:lvl5pPr marL="1143000" indent="-228600" algn="l" rtl="0" eaLnBrk="0" fontAlgn="base" hangingPunct="0">
              <a:spcBef>
                <a:spcPts val="600"/>
              </a:spcBef>
              <a:spcAft>
                <a:spcPts val="0"/>
              </a:spcAft>
              <a:buClr>
                <a:schemeClr val="bg1">
                  <a:lumMod val="65000"/>
                </a:schemeClr>
              </a:buClr>
              <a:buFont typeface="Arial" pitchFamily="34" charset="0"/>
              <a:buChar char="»"/>
              <a:defRPr sz="1400" kern="1200" baseline="0">
                <a:solidFill>
                  <a:schemeClr val="tx2">
                    <a:lumMod val="75000"/>
                  </a:schemeClr>
                </a:solidFill>
                <a:latin typeface="+mn-lt"/>
                <a:ea typeface="Arial" pitchFamily="34" charset="0"/>
                <a:cs typeface="Arial" pitchFamily="34" charset="0"/>
              </a:defRPr>
            </a:lvl5pPr>
            <a:lvl6pPr marL="1377950" indent="-228600" algn="l" defTabSz="914400" rtl="0" eaLnBrk="1" latinLnBrk="0" hangingPunct="1">
              <a:spcBef>
                <a:spcPts val="600"/>
              </a:spcBef>
              <a:spcAft>
                <a:spcPts val="0"/>
              </a:spcAft>
              <a:buClr>
                <a:schemeClr val="bg1">
                  <a:lumMod val="65000"/>
                </a:schemeClr>
              </a:buClr>
              <a:buFont typeface="Arial" pitchFamily="34" charset="0"/>
              <a:buChar char="•"/>
              <a:defRPr sz="1400" kern="1200" baseline="0">
                <a:solidFill>
                  <a:schemeClr val="tx2">
                    <a:lumMod val="75000"/>
                  </a:schemeClr>
                </a:solidFill>
                <a:latin typeface="+mn-lt"/>
                <a:ea typeface="+mn-ea"/>
                <a:cs typeface="+mn-cs"/>
              </a:defRPr>
            </a:lvl6pPr>
            <a:lvl7pPr marL="1597025" indent="-228600" algn="l" defTabSz="914400" rtl="0" eaLnBrk="1" latinLnBrk="0" hangingPunct="1">
              <a:spcBef>
                <a:spcPts val="600"/>
              </a:spcBef>
              <a:spcAft>
                <a:spcPts val="0"/>
              </a:spcAft>
              <a:buClr>
                <a:schemeClr val="bg1">
                  <a:lumMod val="65000"/>
                </a:schemeClr>
              </a:buClr>
              <a:buFont typeface="Arial" pitchFamily="34" charset="0"/>
              <a:buChar char="•"/>
              <a:defRPr sz="1400" kern="1200" baseline="0">
                <a:solidFill>
                  <a:schemeClr val="tx2">
                    <a:lumMod val="75000"/>
                  </a:schemeClr>
                </a:solidFill>
                <a:latin typeface="+mn-lt"/>
                <a:ea typeface="+mn-ea"/>
                <a:cs typeface="+mn-cs"/>
              </a:defRPr>
            </a:lvl7pPr>
            <a:lvl8pPr marL="1830388" indent="-228600" algn="l" defTabSz="914400" rtl="0" eaLnBrk="1" latinLnBrk="0" hangingPunct="1">
              <a:spcBef>
                <a:spcPts val="600"/>
              </a:spcBef>
              <a:spcAft>
                <a:spcPts val="0"/>
              </a:spcAft>
              <a:buClr>
                <a:schemeClr val="bg1">
                  <a:lumMod val="65000"/>
                </a:schemeClr>
              </a:buClr>
              <a:buFont typeface="Arial" pitchFamily="34" charset="0"/>
              <a:buChar char="•"/>
              <a:defRPr sz="1400" kern="1200" baseline="0">
                <a:solidFill>
                  <a:schemeClr val="tx2">
                    <a:lumMod val="75000"/>
                  </a:schemeClr>
                </a:solidFill>
                <a:latin typeface="+mn-lt"/>
                <a:ea typeface="+mn-ea"/>
                <a:cs typeface="+mn-cs"/>
              </a:defRPr>
            </a:lvl8pPr>
            <a:lvl9pPr marL="2057400" indent="-228600" algn="l" defTabSz="914400" rtl="0" eaLnBrk="1" latinLnBrk="0" hangingPunct="1">
              <a:spcBef>
                <a:spcPts val="600"/>
              </a:spcBef>
              <a:spcAft>
                <a:spcPts val="0"/>
              </a:spcAft>
              <a:buClr>
                <a:schemeClr val="bg1">
                  <a:lumMod val="65000"/>
                </a:schemeClr>
              </a:buClr>
              <a:buFont typeface="Arial" pitchFamily="34" charset="0"/>
              <a:buChar char="•"/>
              <a:defRPr sz="1400" kern="1200" baseline="0">
                <a:solidFill>
                  <a:schemeClr val="tx2">
                    <a:lumMod val="75000"/>
                  </a:schemeClr>
                </a:solidFill>
                <a:latin typeface="+mn-lt"/>
                <a:ea typeface="+mn-ea"/>
                <a:cs typeface="+mn-cs"/>
              </a:defRPr>
            </a:lvl9pPr>
          </a:lstStyle>
          <a:p>
            <a:pPr marL="230187" lvl="1" indent="0">
              <a:buNone/>
            </a:pPr>
            <a:r>
              <a:rPr lang="en-US" sz="2400" dirty="0"/>
              <a:t>Plan and recruit for specific workforce needs:</a:t>
            </a:r>
          </a:p>
          <a:p>
            <a:pPr lvl="1"/>
            <a:r>
              <a:rPr lang="en-US" sz="2400" dirty="0"/>
              <a:t>School-level shortages</a:t>
            </a:r>
          </a:p>
          <a:p>
            <a:pPr lvl="1"/>
            <a:r>
              <a:rPr lang="en-US" sz="2400" dirty="0"/>
              <a:t>Subject-level shortages</a:t>
            </a:r>
          </a:p>
          <a:p>
            <a:pPr lvl="1"/>
            <a:r>
              <a:rPr lang="en-US" sz="2400" dirty="0"/>
              <a:t>Community demographics</a:t>
            </a:r>
          </a:p>
          <a:p>
            <a:pPr marL="0" indent="0">
              <a:buFont typeface="Wingdings" pitchFamily="2" charset="2"/>
              <a:buNone/>
            </a:pPr>
            <a:endParaRPr lang="en-US" sz="3600" dirty="0"/>
          </a:p>
        </p:txBody>
      </p:sp>
      <p:pic>
        <p:nvPicPr>
          <p:cNvPr id="12" name="Graphic 11" descr="Group">
            <a:extLst>
              <a:ext uri="{FF2B5EF4-FFF2-40B4-BE49-F238E27FC236}">
                <a16:creationId xmlns:a16="http://schemas.microsoft.com/office/drawing/2014/main" id="{A4338E72-A006-4619-8C25-E31A4B6C19E2}"/>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991931" y="4054279"/>
            <a:ext cx="1636970" cy="1636970"/>
          </a:xfrm>
          <a:prstGeom prst="rect">
            <a:avLst/>
          </a:prstGeom>
        </p:spPr>
      </p:pic>
      <p:pic>
        <p:nvPicPr>
          <p:cNvPr id="2" name="Audio 1">
            <a:hlinkClick r:id="" action="ppaction://media"/>
            <a:extLst>
              <a:ext uri="{FF2B5EF4-FFF2-40B4-BE49-F238E27FC236}">
                <a16:creationId xmlns:a16="http://schemas.microsoft.com/office/drawing/2014/main" id="{3D4C2BEC-160D-4B13-928C-4003A3FA40D8}"/>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793829815"/>
      </p:ext>
    </p:extLst>
  </p:cSld>
  <p:clrMapOvr>
    <a:masterClrMapping/>
  </p:clrMapOvr>
  <mc:AlternateContent xmlns:mc="http://schemas.openxmlformats.org/markup-compatibility/2006" xmlns:p14="http://schemas.microsoft.com/office/powerpoint/2010/main">
    <mc:Choice Requires="p14">
      <p:transition spd="slow" p14:dur="2000" advTm="47189"/>
    </mc:Choice>
    <mc:Fallback xmlns="">
      <p:transition spd="slow" advTm="47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007DFD41-1272-408C-968E-388022D7AF97}"/>
              </a:ext>
            </a:extLst>
          </p:cNvPr>
          <p:cNvSpPr/>
          <p:nvPr/>
        </p:nvSpPr>
        <p:spPr>
          <a:xfrm>
            <a:off x="687678" y="2527254"/>
            <a:ext cx="2468880" cy="2468880"/>
          </a:xfrm>
          <a:custGeom>
            <a:avLst/>
            <a:gdLst>
              <a:gd name="connsiteX0" fmla="*/ 0 w 2162405"/>
              <a:gd name="connsiteY0" fmla="*/ 216241 h 2901509"/>
              <a:gd name="connsiteX1" fmla="*/ 216241 w 2162405"/>
              <a:gd name="connsiteY1" fmla="*/ 0 h 2901509"/>
              <a:gd name="connsiteX2" fmla="*/ 1946165 w 2162405"/>
              <a:gd name="connsiteY2" fmla="*/ 0 h 2901509"/>
              <a:gd name="connsiteX3" fmla="*/ 2162406 w 2162405"/>
              <a:gd name="connsiteY3" fmla="*/ 216241 h 2901509"/>
              <a:gd name="connsiteX4" fmla="*/ 2162405 w 2162405"/>
              <a:gd name="connsiteY4" fmla="*/ 2685269 h 2901509"/>
              <a:gd name="connsiteX5" fmla="*/ 1946164 w 2162405"/>
              <a:gd name="connsiteY5" fmla="*/ 2901510 h 2901509"/>
              <a:gd name="connsiteX6" fmla="*/ 216241 w 2162405"/>
              <a:gd name="connsiteY6" fmla="*/ 2901509 h 2901509"/>
              <a:gd name="connsiteX7" fmla="*/ 0 w 2162405"/>
              <a:gd name="connsiteY7" fmla="*/ 2685268 h 2901509"/>
              <a:gd name="connsiteX8" fmla="*/ 0 w 2162405"/>
              <a:gd name="connsiteY8" fmla="*/ 216241 h 2901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2405" h="2901509">
                <a:moveTo>
                  <a:pt x="0" y="216241"/>
                </a:moveTo>
                <a:cubicBezTo>
                  <a:pt x="0" y="96814"/>
                  <a:pt x="96814" y="0"/>
                  <a:pt x="216241" y="0"/>
                </a:cubicBezTo>
                <a:lnTo>
                  <a:pt x="1946165" y="0"/>
                </a:lnTo>
                <a:cubicBezTo>
                  <a:pt x="2065592" y="0"/>
                  <a:pt x="2162406" y="96814"/>
                  <a:pt x="2162406" y="216241"/>
                </a:cubicBezTo>
                <a:cubicBezTo>
                  <a:pt x="2162406" y="1039250"/>
                  <a:pt x="2162405" y="1862260"/>
                  <a:pt x="2162405" y="2685269"/>
                </a:cubicBezTo>
                <a:cubicBezTo>
                  <a:pt x="2162405" y="2804696"/>
                  <a:pt x="2065591" y="2901510"/>
                  <a:pt x="1946164" y="2901510"/>
                </a:cubicBezTo>
                <a:lnTo>
                  <a:pt x="216241" y="2901509"/>
                </a:lnTo>
                <a:cubicBezTo>
                  <a:pt x="96814" y="2901509"/>
                  <a:pt x="0" y="2804695"/>
                  <a:pt x="0" y="2685268"/>
                </a:cubicBezTo>
                <a:lnTo>
                  <a:pt x="0" y="216241"/>
                </a:lnTo>
                <a:close/>
              </a:path>
            </a:pathLst>
          </a:cu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2880" tIns="182880" rIns="182880" bIns="182880" numCol="1" spcCol="1270" anchor="t" anchorCtr="0">
            <a:noAutofit/>
          </a:bodyPr>
          <a:lstStyle/>
          <a:p>
            <a:pPr marL="0" lvl="0" indent="0" algn="ctr" defTabSz="889000">
              <a:spcBef>
                <a:spcPct val="0"/>
              </a:spcBef>
              <a:spcAft>
                <a:spcPct val="35000"/>
              </a:spcAft>
              <a:buNone/>
            </a:pPr>
            <a:r>
              <a:rPr lang="en-US" sz="2000" b="1" kern="1200" dirty="0"/>
              <a:t>Precollegiate</a:t>
            </a:r>
            <a:r>
              <a:rPr lang="en-US" sz="1800" b="1" kern="1200" dirty="0"/>
              <a:t>:</a:t>
            </a:r>
            <a:endParaRPr lang="en-US" sz="500" b="1" kern="1200" dirty="0"/>
          </a:p>
          <a:p>
            <a:pPr marL="0" lvl="0" indent="0" algn="ctr" defTabSz="889000">
              <a:spcBef>
                <a:spcPct val="0"/>
              </a:spcBef>
              <a:spcAft>
                <a:spcPct val="35000"/>
              </a:spcAft>
              <a:buNone/>
            </a:pPr>
            <a:r>
              <a:rPr lang="en-US" sz="1800" kern="1200" dirty="0"/>
              <a:t>High school students participate in cocurricular programs/career exploration courses.</a:t>
            </a:r>
          </a:p>
        </p:txBody>
      </p:sp>
      <p:sp>
        <p:nvSpPr>
          <p:cNvPr id="11" name="Freeform: Shape 10">
            <a:extLst>
              <a:ext uri="{FF2B5EF4-FFF2-40B4-BE49-F238E27FC236}">
                <a16:creationId xmlns:a16="http://schemas.microsoft.com/office/drawing/2014/main" id="{EF2D7630-80C8-4814-908A-0EB3C6BC9246}"/>
              </a:ext>
            </a:extLst>
          </p:cNvPr>
          <p:cNvSpPr/>
          <p:nvPr/>
        </p:nvSpPr>
        <p:spPr>
          <a:xfrm>
            <a:off x="3307556" y="2527254"/>
            <a:ext cx="2468880" cy="2468880"/>
          </a:xfrm>
          <a:custGeom>
            <a:avLst/>
            <a:gdLst>
              <a:gd name="connsiteX0" fmla="*/ 0 w 2162405"/>
              <a:gd name="connsiteY0" fmla="*/ 216241 h 2901509"/>
              <a:gd name="connsiteX1" fmla="*/ 216241 w 2162405"/>
              <a:gd name="connsiteY1" fmla="*/ 0 h 2901509"/>
              <a:gd name="connsiteX2" fmla="*/ 1946165 w 2162405"/>
              <a:gd name="connsiteY2" fmla="*/ 0 h 2901509"/>
              <a:gd name="connsiteX3" fmla="*/ 2162406 w 2162405"/>
              <a:gd name="connsiteY3" fmla="*/ 216241 h 2901509"/>
              <a:gd name="connsiteX4" fmla="*/ 2162405 w 2162405"/>
              <a:gd name="connsiteY4" fmla="*/ 2685269 h 2901509"/>
              <a:gd name="connsiteX5" fmla="*/ 1946164 w 2162405"/>
              <a:gd name="connsiteY5" fmla="*/ 2901510 h 2901509"/>
              <a:gd name="connsiteX6" fmla="*/ 216241 w 2162405"/>
              <a:gd name="connsiteY6" fmla="*/ 2901509 h 2901509"/>
              <a:gd name="connsiteX7" fmla="*/ 0 w 2162405"/>
              <a:gd name="connsiteY7" fmla="*/ 2685268 h 2901509"/>
              <a:gd name="connsiteX8" fmla="*/ 0 w 2162405"/>
              <a:gd name="connsiteY8" fmla="*/ 216241 h 2901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2405" h="2901509">
                <a:moveTo>
                  <a:pt x="0" y="216241"/>
                </a:moveTo>
                <a:cubicBezTo>
                  <a:pt x="0" y="96814"/>
                  <a:pt x="96814" y="0"/>
                  <a:pt x="216241" y="0"/>
                </a:cubicBezTo>
                <a:lnTo>
                  <a:pt x="1946165" y="0"/>
                </a:lnTo>
                <a:cubicBezTo>
                  <a:pt x="2065592" y="0"/>
                  <a:pt x="2162406" y="96814"/>
                  <a:pt x="2162406" y="216241"/>
                </a:cubicBezTo>
                <a:cubicBezTo>
                  <a:pt x="2162406" y="1039250"/>
                  <a:pt x="2162405" y="1862260"/>
                  <a:pt x="2162405" y="2685269"/>
                </a:cubicBezTo>
                <a:cubicBezTo>
                  <a:pt x="2162405" y="2804696"/>
                  <a:pt x="2065591" y="2901510"/>
                  <a:pt x="1946164" y="2901510"/>
                </a:cubicBezTo>
                <a:lnTo>
                  <a:pt x="216241" y="2901509"/>
                </a:lnTo>
                <a:cubicBezTo>
                  <a:pt x="96814" y="2901509"/>
                  <a:pt x="0" y="2804695"/>
                  <a:pt x="0" y="2685268"/>
                </a:cubicBezTo>
                <a:lnTo>
                  <a:pt x="0" y="216241"/>
                </a:lnTo>
                <a:close/>
              </a:path>
            </a:pathLst>
          </a:custGeom>
          <a:solidFill>
            <a:schemeClr val="accent5">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2880" tIns="182880" rIns="182880" bIns="182880" numCol="1" spcCol="1270" anchor="t" anchorCtr="0">
            <a:noAutofit/>
          </a:bodyPr>
          <a:lstStyle/>
          <a:p>
            <a:pPr marL="0" lvl="0" indent="0" algn="ctr" defTabSz="889000">
              <a:spcBef>
                <a:spcPct val="0"/>
              </a:spcBef>
              <a:spcAft>
                <a:spcPct val="35000"/>
              </a:spcAft>
              <a:buNone/>
            </a:pPr>
            <a:r>
              <a:rPr lang="en-US" sz="2000" b="1" kern="1200" dirty="0"/>
              <a:t>Community Focused: </a:t>
            </a:r>
          </a:p>
          <a:p>
            <a:pPr marL="0" lvl="0" indent="0" algn="ctr" defTabSz="889000">
              <a:spcBef>
                <a:spcPct val="0"/>
              </a:spcBef>
              <a:spcAft>
                <a:spcPct val="35000"/>
              </a:spcAft>
              <a:buNone/>
            </a:pPr>
            <a:r>
              <a:rPr lang="en-US" sz="1800" kern="1200" dirty="0"/>
              <a:t>District provides support to current school staff for vacant teaching positions. </a:t>
            </a:r>
          </a:p>
        </p:txBody>
      </p:sp>
      <p:sp>
        <p:nvSpPr>
          <p:cNvPr id="13" name="Freeform: Shape 12">
            <a:extLst>
              <a:ext uri="{FF2B5EF4-FFF2-40B4-BE49-F238E27FC236}">
                <a16:creationId xmlns:a16="http://schemas.microsoft.com/office/drawing/2014/main" id="{13688A78-7EF1-40C2-BED3-CCE1142FB900}"/>
              </a:ext>
            </a:extLst>
          </p:cNvPr>
          <p:cNvSpPr/>
          <p:nvPr/>
        </p:nvSpPr>
        <p:spPr>
          <a:xfrm>
            <a:off x="5927434" y="2527254"/>
            <a:ext cx="2468880" cy="2468880"/>
          </a:xfrm>
          <a:custGeom>
            <a:avLst/>
            <a:gdLst>
              <a:gd name="connsiteX0" fmla="*/ 0 w 2115546"/>
              <a:gd name="connsiteY0" fmla="*/ 211555 h 2901509"/>
              <a:gd name="connsiteX1" fmla="*/ 211555 w 2115546"/>
              <a:gd name="connsiteY1" fmla="*/ 0 h 2901509"/>
              <a:gd name="connsiteX2" fmla="*/ 1903991 w 2115546"/>
              <a:gd name="connsiteY2" fmla="*/ 0 h 2901509"/>
              <a:gd name="connsiteX3" fmla="*/ 2115546 w 2115546"/>
              <a:gd name="connsiteY3" fmla="*/ 211555 h 2901509"/>
              <a:gd name="connsiteX4" fmla="*/ 2115546 w 2115546"/>
              <a:gd name="connsiteY4" fmla="*/ 2689954 h 2901509"/>
              <a:gd name="connsiteX5" fmla="*/ 1903991 w 2115546"/>
              <a:gd name="connsiteY5" fmla="*/ 2901509 h 2901509"/>
              <a:gd name="connsiteX6" fmla="*/ 211555 w 2115546"/>
              <a:gd name="connsiteY6" fmla="*/ 2901509 h 2901509"/>
              <a:gd name="connsiteX7" fmla="*/ 0 w 2115546"/>
              <a:gd name="connsiteY7" fmla="*/ 2689954 h 2901509"/>
              <a:gd name="connsiteX8" fmla="*/ 0 w 2115546"/>
              <a:gd name="connsiteY8" fmla="*/ 211555 h 2901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546" h="2901509">
                <a:moveTo>
                  <a:pt x="0" y="211555"/>
                </a:moveTo>
                <a:cubicBezTo>
                  <a:pt x="0" y="94716"/>
                  <a:pt x="94716" y="0"/>
                  <a:pt x="211555" y="0"/>
                </a:cubicBezTo>
                <a:lnTo>
                  <a:pt x="1903991" y="0"/>
                </a:lnTo>
                <a:cubicBezTo>
                  <a:pt x="2020830" y="0"/>
                  <a:pt x="2115546" y="94716"/>
                  <a:pt x="2115546" y="211555"/>
                </a:cubicBezTo>
                <a:lnTo>
                  <a:pt x="2115546" y="2689954"/>
                </a:lnTo>
                <a:cubicBezTo>
                  <a:pt x="2115546" y="2806793"/>
                  <a:pt x="2020830" y="2901509"/>
                  <a:pt x="1903991" y="2901509"/>
                </a:cubicBezTo>
                <a:lnTo>
                  <a:pt x="211555" y="2901509"/>
                </a:lnTo>
                <a:cubicBezTo>
                  <a:pt x="94716" y="2901509"/>
                  <a:pt x="0" y="2806793"/>
                  <a:pt x="0" y="2689954"/>
                </a:cubicBezTo>
                <a:lnTo>
                  <a:pt x="0" y="211555"/>
                </a:lnTo>
                <a:close/>
              </a:path>
            </a:pathLst>
          </a:custGeom>
          <a:solidFill>
            <a:schemeClr val="accent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2880" tIns="182880" rIns="182880" bIns="182880" numCol="1" spcCol="1270" anchor="t" anchorCtr="0">
            <a:noAutofit/>
          </a:bodyPr>
          <a:lstStyle/>
          <a:p>
            <a:pPr marL="0" lvl="0" indent="0" algn="ctr" defTabSz="889000">
              <a:spcBef>
                <a:spcPct val="0"/>
              </a:spcBef>
              <a:spcAft>
                <a:spcPct val="35000"/>
              </a:spcAft>
              <a:buNone/>
            </a:pPr>
            <a:r>
              <a:rPr lang="en-US" sz="2000" b="1" kern="1200" dirty="0"/>
              <a:t>University Initiated:</a:t>
            </a:r>
            <a:endParaRPr lang="en-US" sz="1050" b="1" kern="1200" dirty="0"/>
          </a:p>
          <a:p>
            <a:pPr marL="0" lvl="0" indent="0" algn="ctr" defTabSz="889000">
              <a:spcBef>
                <a:spcPct val="0"/>
              </a:spcBef>
              <a:spcAft>
                <a:spcPct val="35000"/>
              </a:spcAft>
              <a:buNone/>
            </a:pPr>
            <a:r>
              <a:rPr lang="en-US" sz="1800" kern="1200" dirty="0"/>
              <a:t>Preparation providers and districts codesign clinical experiences and coursework.   </a:t>
            </a:r>
          </a:p>
        </p:txBody>
      </p:sp>
      <p:sp>
        <p:nvSpPr>
          <p:cNvPr id="3" name="Title 2">
            <a:extLst>
              <a:ext uri="{FF2B5EF4-FFF2-40B4-BE49-F238E27FC236}">
                <a16:creationId xmlns:a16="http://schemas.microsoft.com/office/drawing/2014/main" id="{102FB051-5759-43E2-8AE4-7CF69A2BD3E5}"/>
              </a:ext>
            </a:extLst>
          </p:cNvPr>
          <p:cNvSpPr>
            <a:spLocks noGrp="1"/>
          </p:cNvSpPr>
          <p:nvPr>
            <p:ph type="title"/>
          </p:nvPr>
        </p:nvSpPr>
        <p:spPr/>
        <p:txBody>
          <a:bodyPr/>
          <a:lstStyle/>
          <a:p>
            <a:r>
              <a:rPr lang="en-US" dirty="0"/>
              <a:t>Common GYO Structures</a:t>
            </a:r>
          </a:p>
        </p:txBody>
      </p:sp>
      <p:sp>
        <p:nvSpPr>
          <p:cNvPr id="4" name="Slide Number Placeholder 3">
            <a:extLst>
              <a:ext uri="{FF2B5EF4-FFF2-40B4-BE49-F238E27FC236}">
                <a16:creationId xmlns:a16="http://schemas.microsoft.com/office/drawing/2014/main" id="{4134D503-7C77-4C71-B9F9-983F847FDCFD}"/>
              </a:ext>
            </a:extLst>
          </p:cNvPr>
          <p:cNvSpPr>
            <a:spLocks noGrp="1"/>
          </p:cNvSpPr>
          <p:nvPr>
            <p:ph type="sldNum" sz="quarter" idx="10"/>
          </p:nvPr>
        </p:nvSpPr>
        <p:spPr/>
        <p:txBody>
          <a:bodyPr/>
          <a:lstStyle/>
          <a:p>
            <a:pPr algn="r"/>
            <a:fld id="{F3477EC8-074D-41C4-94AE-E9EA7CEEA348}" type="slidenum">
              <a:rPr lang="en-US" smtClean="0"/>
              <a:pPr algn="r"/>
              <a:t>8</a:t>
            </a:fld>
            <a:endParaRPr lang="en-US" dirty="0"/>
          </a:p>
        </p:txBody>
      </p:sp>
      <p:pic>
        <p:nvPicPr>
          <p:cNvPr id="7" name="Audio 6">
            <a:hlinkClick r:id="" action="ppaction://media"/>
            <a:extLst>
              <a:ext uri="{FF2B5EF4-FFF2-40B4-BE49-F238E27FC236}">
                <a16:creationId xmlns:a16="http://schemas.microsoft.com/office/drawing/2014/main" id="{6386C47F-7FB1-434D-A2CB-0D4ABC85F7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36798977"/>
      </p:ext>
    </p:extLst>
  </p:cSld>
  <p:clrMapOvr>
    <a:masterClrMapping/>
  </p:clrMapOvr>
  <mc:AlternateContent xmlns:mc="http://schemas.openxmlformats.org/markup-compatibility/2006" xmlns:p14="http://schemas.microsoft.com/office/powerpoint/2010/main">
    <mc:Choice Requires="p14">
      <p:transition spd="slow" p14:dur="2000" advTm="156223"/>
    </mc:Choice>
    <mc:Fallback xmlns="">
      <p:transition spd="slow" advTm="156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ED2836-F2FF-453E-B903-9C1720DC899D}"/>
              </a:ext>
            </a:extLst>
          </p:cNvPr>
          <p:cNvSpPr/>
          <p:nvPr/>
        </p:nvSpPr>
        <p:spPr>
          <a:xfrm>
            <a:off x="687388" y="2114550"/>
            <a:ext cx="7769224" cy="2768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364B959E-D4E9-4151-950E-6C08CFF13CDB}"/>
              </a:ext>
            </a:extLst>
          </p:cNvPr>
          <p:cNvSpPr/>
          <p:nvPr/>
        </p:nvSpPr>
        <p:spPr>
          <a:xfrm>
            <a:off x="2298700" y="2673350"/>
            <a:ext cx="4635500" cy="2463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Content Placeholder 5" descr="Theatre">
            <a:extLst>
              <a:ext uri="{FF2B5EF4-FFF2-40B4-BE49-F238E27FC236}">
                <a16:creationId xmlns:a16="http://schemas.microsoft.com/office/drawing/2014/main" id="{7CBFDC45-E224-4AA5-84F3-A58799882119}"/>
              </a:ext>
            </a:extLst>
          </p:cNvPr>
          <p:cNvPicPr>
            <a:picLocks noGrp="1" noChangeAspect="1"/>
          </p:cNvPicPr>
          <p:nvPr>
            <p:ph idx="1"/>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050256" y="1392139"/>
            <a:ext cx="5499100" cy="5313461"/>
          </a:xfrm>
        </p:spPr>
      </p:pic>
      <p:sp>
        <p:nvSpPr>
          <p:cNvPr id="3" name="Title 2">
            <a:extLst>
              <a:ext uri="{FF2B5EF4-FFF2-40B4-BE49-F238E27FC236}">
                <a16:creationId xmlns:a16="http://schemas.microsoft.com/office/drawing/2014/main" id="{7AF7C00E-7752-4F0A-BDD9-6AF6472053AC}"/>
              </a:ext>
            </a:extLst>
          </p:cNvPr>
          <p:cNvSpPr>
            <a:spLocks noGrp="1"/>
          </p:cNvSpPr>
          <p:nvPr>
            <p:ph type="title"/>
          </p:nvPr>
        </p:nvSpPr>
        <p:spPr/>
        <p:txBody>
          <a:bodyPr/>
          <a:lstStyle/>
          <a:p>
            <a:r>
              <a:rPr lang="en-US" dirty="0"/>
              <a:t>Common GYO Program Goals</a:t>
            </a:r>
          </a:p>
        </p:txBody>
      </p:sp>
      <p:sp>
        <p:nvSpPr>
          <p:cNvPr id="4" name="Slide Number Placeholder 3">
            <a:extLst>
              <a:ext uri="{FF2B5EF4-FFF2-40B4-BE49-F238E27FC236}">
                <a16:creationId xmlns:a16="http://schemas.microsoft.com/office/drawing/2014/main" id="{E3B03363-EF73-40A2-92E0-BBD110CF84B5}"/>
              </a:ext>
            </a:extLst>
          </p:cNvPr>
          <p:cNvSpPr>
            <a:spLocks noGrp="1"/>
          </p:cNvSpPr>
          <p:nvPr>
            <p:ph type="sldNum" sz="quarter" idx="10"/>
          </p:nvPr>
        </p:nvSpPr>
        <p:spPr/>
        <p:txBody>
          <a:bodyPr/>
          <a:lstStyle/>
          <a:p>
            <a:pPr algn="r"/>
            <a:fld id="{F3477EC8-074D-41C4-94AE-E9EA7CEEA348}" type="slidenum">
              <a:rPr lang="en-US" smtClean="0"/>
              <a:pPr algn="r"/>
              <a:t>9</a:t>
            </a:fld>
            <a:endParaRPr lang="en-US" dirty="0"/>
          </a:p>
        </p:txBody>
      </p:sp>
      <p:sp>
        <p:nvSpPr>
          <p:cNvPr id="7" name="Rectangle 6">
            <a:extLst>
              <a:ext uri="{FF2B5EF4-FFF2-40B4-BE49-F238E27FC236}">
                <a16:creationId xmlns:a16="http://schemas.microsoft.com/office/drawing/2014/main" id="{436C387F-C6DB-47BF-8F1B-A8DD57A66D13}"/>
              </a:ext>
            </a:extLst>
          </p:cNvPr>
          <p:cNvSpPr/>
          <p:nvPr/>
        </p:nvSpPr>
        <p:spPr>
          <a:xfrm>
            <a:off x="762000" y="2264270"/>
            <a:ext cx="7620000" cy="1938992"/>
          </a:xfrm>
          <a:prstGeom prst="rect">
            <a:avLst/>
          </a:prstGeom>
        </p:spPr>
        <p:txBody>
          <a:bodyPr wrap="square">
            <a:spAutoFit/>
          </a:bodyPr>
          <a:lstStyle/>
          <a:p>
            <a:pPr>
              <a:spcAft>
                <a:spcPts val="600"/>
              </a:spcAft>
            </a:pPr>
            <a:r>
              <a:rPr lang="en-US" sz="2000" i="1" dirty="0">
                <a:solidFill>
                  <a:schemeClr val="bg1"/>
                </a:solidFill>
              </a:rPr>
              <a:t>1: Ensure equitable access to effective educators for all students.</a:t>
            </a:r>
          </a:p>
          <a:p>
            <a:pPr>
              <a:spcAft>
                <a:spcPts val="600"/>
              </a:spcAft>
            </a:pPr>
            <a:r>
              <a:rPr lang="en-US" sz="2000" i="1" dirty="0">
                <a:solidFill>
                  <a:schemeClr val="bg1"/>
                </a:solidFill>
              </a:rPr>
              <a:t>2: Diversify the teaching workforce.</a:t>
            </a:r>
          </a:p>
          <a:p>
            <a:pPr>
              <a:spcAft>
                <a:spcPts val="600"/>
              </a:spcAft>
            </a:pPr>
            <a:r>
              <a:rPr lang="en-US" sz="2000" i="1" dirty="0">
                <a:solidFill>
                  <a:schemeClr val="bg1"/>
                </a:solidFill>
              </a:rPr>
              <a:t>3: Support student career exploration. </a:t>
            </a:r>
          </a:p>
          <a:p>
            <a:pPr>
              <a:spcAft>
                <a:spcPts val="600"/>
              </a:spcAft>
            </a:pPr>
            <a:r>
              <a:rPr lang="en-US" sz="2000" i="1" dirty="0">
                <a:solidFill>
                  <a:schemeClr val="bg1"/>
                </a:solidFill>
              </a:rPr>
              <a:t>4: Increase students’ college and career readiness. </a:t>
            </a:r>
          </a:p>
          <a:p>
            <a:pPr>
              <a:spcAft>
                <a:spcPts val="600"/>
              </a:spcAft>
            </a:pPr>
            <a:r>
              <a:rPr lang="en-US" sz="2000" i="1" dirty="0">
                <a:solidFill>
                  <a:schemeClr val="bg1"/>
                </a:solidFill>
              </a:rPr>
              <a:t>5: Meet local workforce needs.  </a:t>
            </a:r>
          </a:p>
        </p:txBody>
      </p:sp>
      <p:pic>
        <p:nvPicPr>
          <p:cNvPr id="8" name="Audio 7">
            <a:hlinkClick r:id="" action="ppaction://media"/>
            <a:extLst>
              <a:ext uri="{FF2B5EF4-FFF2-40B4-BE49-F238E27FC236}">
                <a16:creationId xmlns:a16="http://schemas.microsoft.com/office/drawing/2014/main" id="{659048B6-E149-4F86-80C8-F2322E7715D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03366088"/>
      </p:ext>
    </p:extLst>
  </p:cSld>
  <p:clrMapOvr>
    <a:masterClrMapping/>
  </p:clrMapOvr>
  <mc:AlternateContent xmlns:mc="http://schemas.openxmlformats.org/markup-compatibility/2006" xmlns:p14="http://schemas.microsoft.com/office/powerpoint/2010/main">
    <mc:Choice Requires="p14">
      <p:transition spd="slow" p14:dur="2000" advTm="120974"/>
    </mc:Choice>
    <mc:Fallback xmlns="">
      <p:transition spd="slow" advTm="120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7.4|0.8"/>
</p:tagLst>
</file>

<file path=ppt/tags/tag2.xml><?xml version="1.0" encoding="utf-8"?>
<p:tagLst xmlns:a="http://schemas.openxmlformats.org/drawingml/2006/main" xmlns:r="http://schemas.openxmlformats.org/officeDocument/2006/relationships" xmlns:p="http://schemas.openxmlformats.org/presentationml/2006/main">
  <p:tag name="TIMING" val="|31.7|24.5"/>
</p:tagLst>
</file>

<file path=ppt/tags/tag3.xml><?xml version="1.0" encoding="utf-8"?>
<p:tagLst xmlns:a="http://schemas.openxmlformats.org/drawingml/2006/main" xmlns:r="http://schemas.openxmlformats.org/officeDocument/2006/relationships" xmlns:p="http://schemas.openxmlformats.org/presentationml/2006/main">
  <p:tag name="TIMING" val="|21.4|30.9|12.1"/>
</p:tagLst>
</file>

<file path=ppt/tags/tag4.xml><?xml version="1.0" encoding="utf-8"?>
<p:tagLst xmlns:a="http://schemas.openxmlformats.org/drawingml/2006/main" xmlns:r="http://schemas.openxmlformats.org/officeDocument/2006/relationships" xmlns:p="http://schemas.openxmlformats.org/presentationml/2006/main">
  <p:tag name="TIMING" val="|20.3|12.8|25.2"/>
</p:tagLst>
</file>

<file path=ppt/tags/tag5.xml><?xml version="1.0" encoding="utf-8"?>
<p:tagLst xmlns:a="http://schemas.openxmlformats.org/drawingml/2006/main" xmlns:r="http://schemas.openxmlformats.org/officeDocument/2006/relationships" xmlns:p="http://schemas.openxmlformats.org/presentationml/2006/main">
  <p:tag name="TIMING" val="|47.5|53|36.1|54.5|33.6"/>
</p:tagLst>
</file>

<file path=ppt/theme/theme1.xml><?xml version="1.0" encoding="utf-8"?>
<a:theme xmlns:a="http://schemas.openxmlformats.org/drawingml/2006/main" name="CCRS_PowerPoint_Template_01-24-13">
  <a:themeElements>
    <a:clrScheme name="AIR Corporate">
      <a:dk1>
        <a:srgbClr val="000000"/>
      </a:dk1>
      <a:lt1>
        <a:srgbClr val="FFFFFF"/>
      </a:lt1>
      <a:dk2>
        <a:srgbClr val="326295"/>
      </a:dk2>
      <a:lt2>
        <a:srgbClr val="FFFFFF"/>
      </a:lt2>
      <a:accent1>
        <a:srgbClr val="4B76A0"/>
      </a:accent1>
      <a:accent2>
        <a:srgbClr val="A74D15"/>
      </a:accent2>
      <a:accent3>
        <a:srgbClr val="73AF23"/>
      </a:accent3>
      <a:accent4>
        <a:srgbClr val="773C75"/>
      </a:accent4>
      <a:accent5>
        <a:srgbClr val="EFB219"/>
      </a:accent5>
      <a:accent6>
        <a:srgbClr val="35A396"/>
      </a:accent6>
      <a:hlink>
        <a:srgbClr val="0000FF"/>
      </a:hlink>
      <a:folHlink>
        <a:srgbClr val="800080"/>
      </a:folHlink>
    </a:clrScheme>
    <a:fontScheme name="AIR PP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CRS_PowerPoint_Template_06-20-13.potx" id="{14394D37-CF5D-4FA7-96D7-E5FCB0636988}" vid="{540D73EB-F717-4B0D-9CB9-BD10A04BBB5E}"/>
    </a:ext>
  </a:extLst>
</a:theme>
</file>

<file path=ppt/theme/theme2.xml><?xml version="1.0" encoding="utf-8"?>
<a:theme xmlns:a="http://schemas.openxmlformats.org/drawingml/2006/main" name="Divider Master">
  <a:themeElements>
    <a:clrScheme name="AIR Corporate">
      <a:dk1>
        <a:srgbClr val="000000"/>
      </a:dk1>
      <a:lt1>
        <a:srgbClr val="FFFFFF"/>
      </a:lt1>
      <a:dk2>
        <a:srgbClr val="326295"/>
      </a:dk2>
      <a:lt2>
        <a:srgbClr val="FFFFFF"/>
      </a:lt2>
      <a:accent1>
        <a:srgbClr val="4B76A0"/>
      </a:accent1>
      <a:accent2>
        <a:srgbClr val="A74D15"/>
      </a:accent2>
      <a:accent3>
        <a:srgbClr val="73AF23"/>
      </a:accent3>
      <a:accent4>
        <a:srgbClr val="773C75"/>
      </a:accent4>
      <a:accent5>
        <a:srgbClr val="EFB219"/>
      </a:accent5>
      <a:accent6>
        <a:srgbClr val="35A396"/>
      </a:accent6>
      <a:hlink>
        <a:srgbClr val="0000FF"/>
      </a:hlink>
      <a:folHlink>
        <a:srgbClr val="800080"/>
      </a:folHlink>
    </a:clrScheme>
    <a:fontScheme name="AIR PP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CRS_PowerPoint_Template_06-20-13.potx" id="{14394D37-CF5D-4FA7-96D7-E5FCB0636988}" vid="{4FAD1F7E-F354-4FE7-8E9B-F0CD95C5C069}"/>
    </a:ext>
  </a:extLst>
</a:theme>
</file>

<file path=ppt/theme/theme3.xml><?xml version="1.0" encoding="utf-8"?>
<a:theme xmlns:a="http://schemas.openxmlformats.org/drawingml/2006/main" name="Basic">
  <a:themeElements>
    <a:clrScheme name="AIR Corporate">
      <a:dk1>
        <a:srgbClr val="000000"/>
      </a:dk1>
      <a:lt1>
        <a:srgbClr val="FFFFFF"/>
      </a:lt1>
      <a:dk2>
        <a:srgbClr val="326295"/>
      </a:dk2>
      <a:lt2>
        <a:srgbClr val="FFFFFF"/>
      </a:lt2>
      <a:accent1>
        <a:srgbClr val="4B76A0"/>
      </a:accent1>
      <a:accent2>
        <a:srgbClr val="A74D15"/>
      </a:accent2>
      <a:accent3>
        <a:srgbClr val="73AF23"/>
      </a:accent3>
      <a:accent4>
        <a:srgbClr val="773C75"/>
      </a:accent4>
      <a:accent5>
        <a:srgbClr val="EFB219"/>
      </a:accent5>
      <a:accent6>
        <a:srgbClr val="35A396"/>
      </a:accent6>
      <a:hlink>
        <a:srgbClr val="0000FF"/>
      </a:hlink>
      <a:folHlink>
        <a:srgbClr val="800080"/>
      </a:folHlink>
    </a:clrScheme>
    <a:fontScheme name="Basic PP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CRS_PowerPoint_Template_06-20-13.potx" id="{14394D37-CF5D-4FA7-96D7-E5FCB0636988}" vid="{BEE76248-745E-4805-ACF6-1075848C979E}"/>
    </a:ext>
  </a:extLst>
</a:theme>
</file>

<file path=ppt/theme/theme4.xml><?xml version="1.0" encoding="utf-8"?>
<a:theme xmlns:a="http://schemas.openxmlformats.org/drawingml/2006/main" name="Contact">
  <a:themeElements>
    <a:clrScheme name="AIR Corporate">
      <a:dk1>
        <a:srgbClr val="000000"/>
      </a:dk1>
      <a:lt1>
        <a:srgbClr val="FFFFFF"/>
      </a:lt1>
      <a:dk2>
        <a:srgbClr val="326295"/>
      </a:dk2>
      <a:lt2>
        <a:srgbClr val="FFFFFF"/>
      </a:lt2>
      <a:accent1>
        <a:srgbClr val="4B76A0"/>
      </a:accent1>
      <a:accent2>
        <a:srgbClr val="A74D15"/>
      </a:accent2>
      <a:accent3>
        <a:srgbClr val="73AF23"/>
      </a:accent3>
      <a:accent4>
        <a:srgbClr val="773C75"/>
      </a:accent4>
      <a:accent5>
        <a:srgbClr val="EFB219"/>
      </a:accent5>
      <a:accent6>
        <a:srgbClr val="35A39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CRS_PowerPoint_Template_06-20-13.potx" id="{14394D37-CF5D-4FA7-96D7-E5FCB0636988}" vid="{FF8BE3D1-68A4-4DF7-AD1F-BCD123A6ED5B}"/>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TaxCatchAll xmlns="3c8d6406-deae-4a0d-a95e-fe53ed4a1ace"/>
    <Category xmlns="329ba702-bab8-4558-9309-93547c354096">EDu</Category>
    <Description0 xmlns="329ba702-bab8-4558-9309-93547c354096">CCRS</Description0>
    <TaxKeywordTaxHTField xmlns="3c8d6406-deae-4a0d-a95e-fe53ed4a1ace">
      <Terms xmlns="http://schemas.microsoft.com/office/infopath/2007/PartnerControls"/>
    </TaxKeywordTaxHTField>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B6E30C510835B4C83D435D013172EDA" ma:contentTypeVersion="12" ma:contentTypeDescription="Create a new document." ma:contentTypeScope="" ma:versionID="581137b6ecc7c138b5510a4a4c4c97d4">
  <xsd:schema xmlns:xsd="http://www.w3.org/2001/XMLSchema" xmlns:xs="http://www.w3.org/2001/XMLSchema" xmlns:p="http://schemas.microsoft.com/office/2006/metadata/properties" xmlns:ns2="329ba702-bab8-4558-9309-93547c354096" xmlns:ns3="3c8d6406-deae-4a0d-a95e-fe53ed4a1ace" targetNamespace="http://schemas.microsoft.com/office/2006/metadata/properties" ma:root="true" ma:fieldsID="97f890579a9f80f22a3d7676ce3bc100" ns2:_="" ns3:_="">
    <xsd:import namespace="329ba702-bab8-4558-9309-93547c354096"/>
    <xsd:import namespace="3c8d6406-deae-4a0d-a95e-fe53ed4a1ace"/>
    <xsd:element name="properties">
      <xsd:complexType>
        <xsd:sequence>
          <xsd:element name="documentManagement">
            <xsd:complexType>
              <xsd:all>
                <xsd:element ref="ns2:Description0" minOccurs="0"/>
                <xsd:element ref="ns2:Category" minOccurs="0"/>
                <xsd:element ref="ns3:TaxKeywordTaxHTField" minOccurs="0"/>
                <xsd:element ref="ns3:TaxCatchAll" minOccurs="0"/>
                <xsd:element ref="ns2:MediaServiceMetadata" minOccurs="0"/>
                <xsd:element ref="ns2:MediaServiceFastMetadata" minOccurs="0"/>
                <xsd:element ref="ns2:MediaServiceDateTake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9ba702-bab8-4558-9309-93547c354096" elementFormDefault="qualified">
    <xsd:import namespace="http://schemas.microsoft.com/office/2006/documentManagement/types"/>
    <xsd:import namespace="http://schemas.microsoft.com/office/infopath/2007/PartnerControls"/>
    <xsd:element name="Description0" ma:index="4" nillable="true" ma:displayName="Description" ma:internalName="Description0" ma:readOnly="false">
      <xsd:simpleType>
        <xsd:restriction base="dms:Text">
          <xsd:maxLength value="255"/>
        </xsd:restriction>
      </xsd:simpleType>
    </xsd:element>
    <xsd:element name="Category" ma:index="5" nillable="true" ma:displayName="Category" ma:format="Dropdown" ma:internalName="Category" ma:readOnly="false">
      <xsd:simpleType>
        <xsd:restriction base="dms:Choice">
          <xsd:enumeration value="AIR"/>
          <xsd:enumeration value="EDu"/>
          <xsd:enumeration value="H&amp;SD"/>
          <xsd:enumeration value="WLL"/>
        </xsd:restriction>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c8d6406-deae-4a0d-a95e-fe53ed4a1ace" elementFormDefault="qualified">
    <xsd:import namespace="http://schemas.microsoft.com/office/2006/documentManagement/types"/>
    <xsd:import namespace="http://schemas.microsoft.com/office/infopath/2007/PartnerControls"/>
    <xsd:element name="TaxKeywordTaxHTField" ma:index="7" nillable="true" ma:taxonomy="true" ma:internalName="TaxKeywordTaxHTField" ma:taxonomyFieldName="TaxKeyword" ma:displayName="Enterprise Keywords" ma:fieldId="{23f27201-bee3-471e-b2e7-b64fd8b7ca38}" ma:taxonomyMulti="true" ma:sspId="b31da6f4-e52d-49d7-b108-9c7783d77463" ma:termSetId="00000000-0000-0000-0000-000000000000" ma:anchorId="00000000-0000-0000-0000-000000000000" ma:open="true" ma:isKeyword="true">
      <xsd:complexType>
        <xsd:sequence>
          <xsd:element ref="pc:Terms" minOccurs="0" maxOccurs="1"/>
        </xsd:sequence>
      </xsd:complexType>
    </xsd:element>
    <xsd:element name="TaxCatchAll" ma:index="8" nillable="true" ma:displayName="Taxonomy Catch All Column" ma:hidden="true" ma:list="{e73a1ff6-86fb-473b-a6f0-b1e373db686c}" ma:internalName="TaxCatchAll" ma:showField="CatchAllData" ma:web="3c8d6406-deae-4a0d-a95e-fe53ed4a1ac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078DE03-1B1E-4BB3-BFB8-1FE8E8D90566}">
  <ds:schemaRefs>
    <ds:schemaRef ds:uri="http://schemas.openxmlformats.org/package/2006/metadata/core-properties"/>
    <ds:schemaRef ds:uri="329ba702-bab8-4558-9309-93547c354096"/>
    <ds:schemaRef ds:uri="http://schemas.microsoft.com/office/2006/metadata/properties"/>
    <ds:schemaRef ds:uri="http://schemas.microsoft.com/office/2006/documentManagement/types"/>
    <ds:schemaRef ds:uri="3c8d6406-deae-4a0d-a95e-fe53ed4a1ace"/>
    <ds:schemaRef ds:uri="http://purl.org/dc/elements/1.1/"/>
    <ds:schemaRef ds:uri="http://purl.org/dc/dcmitype/"/>
    <ds:schemaRef ds:uri="http://schemas.microsoft.com/office/infopath/2007/PartnerControls"/>
    <ds:schemaRef ds:uri="http://www.w3.org/XML/1998/namespace"/>
    <ds:schemaRef ds:uri="http://purl.org/dc/terms/"/>
  </ds:schemaRefs>
</ds:datastoreItem>
</file>

<file path=customXml/itemProps2.xml><?xml version="1.0" encoding="utf-8"?>
<ds:datastoreItem xmlns:ds="http://schemas.openxmlformats.org/officeDocument/2006/customXml" ds:itemID="{F09652C8-D67B-4FF3-B7BB-E3551F138D5B}">
  <ds:schemaRefs>
    <ds:schemaRef ds:uri="http://schemas.microsoft.com/sharepoint/v3/contenttype/forms"/>
  </ds:schemaRefs>
</ds:datastoreItem>
</file>

<file path=customXml/itemProps3.xml><?xml version="1.0" encoding="utf-8"?>
<ds:datastoreItem xmlns:ds="http://schemas.openxmlformats.org/officeDocument/2006/customXml" ds:itemID="{2C80A0A3-7153-4F8E-B841-A17C4EF7E91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29ba702-bab8-4558-9309-93547c354096"/>
    <ds:schemaRef ds:uri="3c8d6406-deae-4a0d-a95e-fe53ed4a1a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CCRS-GYO_PowerPoint_Template-110618</Template>
  <TotalTime>11131</TotalTime>
  <Words>3287</Words>
  <Application>Microsoft Office PowerPoint</Application>
  <PresentationFormat>On-screen Show (4:3)</PresentationFormat>
  <Paragraphs>191</Paragraphs>
  <Slides>19</Slides>
  <Notes>17</Notes>
  <HiddenSlides>0</HiddenSlides>
  <MMClips>16</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19</vt:i4>
      </vt:variant>
    </vt:vector>
  </HeadingPairs>
  <TitlesOfParts>
    <vt:vector size="32" baseType="lpstr">
      <vt:lpstr>ＭＳ Ｐゴシック</vt:lpstr>
      <vt:lpstr>Arial</vt:lpstr>
      <vt:lpstr>Arial Narrow</vt:lpstr>
      <vt:lpstr>Courier New</vt:lpstr>
      <vt:lpstr>Franklin Gothic Book</vt:lpstr>
      <vt:lpstr>Franklin Gothic Demi</vt:lpstr>
      <vt:lpstr>FranklinGothic</vt:lpstr>
      <vt:lpstr>ITC Franklin Gothic Std Bk Cd</vt:lpstr>
      <vt:lpstr>Wingdings</vt:lpstr>
      <vt:lpstr>CCRS_PowerPoint_Template_01-24-13</vt:lpstr>
      <vt:lpstr>Divider Master</vt:lpstr>
      <vt:lpstr>Basic</vt:lpstr>
      <vt:lpstr>Contact</vt:lpstr>
      <vt:lpstr>Grow Your Own: A Systemic Approach to Securing an Effective Educator Talent Pool</vt:lpstr>
      <vt:lpstr>Grow Your Own Learning Series Overview</vt:lpstr>
      <vt:lpstr>Grow Your Own Learning Series Overview</vt:lpstr>
      <vt:lpstr>GYO Learning Series Topics</vt:lpstr>
      <vt:lpstr>Module 1: Overview of GYO Program Objectives</vt:lpstr>
      <vt:lpstr>What Is GYO?</vt:lpstr>
      <vt:lpstr>Defining GYO</vt:lpstr>
      <vt:lpstr>Common GYO Structures</vt:lpstr>
      <vt:lpstr>Common GYO Program Goals</vt:lpstr>
      <vt:lpstr>Key GYO Stakeholders</vt:lpstr>
      <vt:lpstr>Making the Case for GYO Programs</vt:lpstr>
      <vt:lpstr>Rural Teacher Recruitment and Retention </vt:lpstr>
      <vt:lpstr>Diversifying the Teacher Workforce </vt:lpstr>
      <vt:lpstr>Effectiveness of Career Pathways Programs </vt:lpstr>
      <vt:lpstr>Emerging GYO Programs</vt:lpstr>
      <vt:lpstr>Example GYO Programs </vt:lpstr>
      <vt:lpstr>References</vt:lpstr>
      <vt:lpstr>References Cont’d</vt:lpstr>
      <vt:lpstr>PowerPoint Presentation</vt:lpstr>
    </vt:vector>
  </TitlesOfParts>
  <Company>American Institutes for Research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Tips for Using This Template</dc:title>
  <dc:creator>Cushing, Ellen</dc:creator>
  <cp:lastModifiedBy>Kim O'Brien</cp:lastModifiedBy>
  <cp:revision>143</cp:revision>
  <cp:lastPrinted>2013-01-03T18:38:02Z</cp:lastPrinted>
  <dcterms:created xsi:type="dcterms:W3CDTF">2018-11-06T20:41:13Z</dcterms:created>
  <dcterms:modified xsi:type="dcterms:W3CDTF">2019-03-06T17:23:01Z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0x0101009B6E30C510835B4C83D435D013172EDA</vt:lpwstr>
  </property>
  <property fmtid="{D5CDD505-2E9C-101B-9397-08002B2CF9AE}" pid="3" name="TaxKeyword">
    <vt:lpwstr/>
  </property>
</Properties>
</file>